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Lst>
  <p:notesMasterIdLst>
    <p:notesMasterId r:id="rId26"/>
  </p:notesMasterIdLst>
  <p:sldIdLst>
    <p:sldId id="258" r:id="rId5"/>
    <p:sldId id="278"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81" r:id="rId22"/>
    <p:sldId id="277" r:id="rId23"/>
    <p:sldId id="279" r:id="rId24"/>
    <p:sldId id="280" r:id="rId2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4131"/>
    <a:srgbClr val="FFCC00"/>
    <a:srgbClr val="002A6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187" autoAdjust="0"/>
    <p:restoredTop sz="86549"/>
  </p:normalViewPr>
  <p:slideViewPr>
    <p:cSldViewPr snapToGrid="0" snapToObjects="1">
      <p:cViewPr varScale="1">
        <p:scale>
          <a:sx n="123" d="100"/>
          <a:sy n="123" d="100"/>
        </p:scale>
        <p:origin x="96" y="264"/>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49" d="100"/>
        <a:sy n="149"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E9B51D-E72D-E74C-88BB-A530E9F46A02}" type="datetimeFigureOut">
              <a:rPr lang="en-US" smtClean="0"/>
              <a:t>3/7/2017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A12311-D7B2-9346-806D-14492632F814}" type="slidenum">
              <a:rPr lang="en-US" smtClean="0"/>
              <a:t>‹#›</a:t>
            </a:fld>
            <a:endParaRPr lang="en-US"/>
          </a:p>
        </p:txBody>
      </p:sp>
    </p:spTree>
    <p:extLst>
      <p:ext uri="{BB962C8B-B14F-4D97-AF65-F5344CB8AC3E}">
        <p14:creationId xmlns:p14="http://schemas.microsoft.com/office/powerpoint/2010/main" val="978335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BB1E67-9A91-B447-B36C-13963550BB69}" type="slidenum">
              <a:rPr lang="en-US" smtClean="0"/>
              <a:t>3</a:t>
            </a:fld>
            <a:endParaRPr lang="en-US"/>
          </a:p>
        </p:txBody>
      </p:sp>
    </p:spTree>
    <p:extLst>
      <p:ext uri="{BB962C8B-B14F-4D97-AF65-F5344CB8AC3E}">
        <p14:creationId xmlns:p14="http://schemas.microsoft.com/office/powerpoint/2010/main" val="3807287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Report and Guide should be available </a:t>
            </a:r>
          </a:p>
        </p:txBody>
      </p:sp>
      <p:sp>
        <p:nvSpPr>
          <p:cNvPr id="4" name="Slide Number Placeholder 3"/>
          <p:cNvSpPr>
            <a:spLocks noGrp="1"/>
          </p:cNvSpPr>
          <p:nvPr>
            <p:ph type="sldNum" sz="quarter" idx="10"/>
          </p:nvPr>
        </p:nvSpPr>
        <p:spPr/>
        <p:txBody>
          <a:bodyPr/>
          <a:lstStyle/>
          <a:p>
            <a:fld id="{96BB1E67-9A91-B447-B36C-13963550BB69}" type="slidenum">
              <a:rPr lang="en-US" smtClean="0"/>
              <a:t>10</a:t>
            </a:fld>
            <a:endParaRPr lang="en-US"/>
          </a:p>
        </p:txBody>
      </p:sp>
    </p:spTree>
    <p:extLst>
      <p:ext uri="{BB962C8B-B14F-4D97-AF65-F5344CB8AC3E}">
        <p14:creationId xmlns:p14="http://schemas.microsoft.com/office/powerpoint/2010/main" val="2691890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4650" y="698500"/>
            <a:ext cx="6205538" cy="3490913"/>
          </a:xfrm>
        </p:spPr>
      </p:sp>
      <p:sp>
        <p:nvSpPr>
          <p:cNvPr id="3" name="Notes Placeholder 2"/>
          <p:cNvSpPr>
            <a:spLocks noGrp="1"/>
          </p:cNvSpPr>
          <p:nvPr>
            <p:ph type="body" idx="1"/>
          </p:nvPr>
        </p:nvSpPr>
        <p:spPr/>
        <p:txBody>
          <a:bodyPr/>
          <a:lstStyle/>
          <a:p>
            <a:r>
              <a:rPr lang="en-US" dirty="0" smtClean="0"/>
              <a:t>Emphasis on connectivity</a:t>
            </a:r>
            <a:r>
              <a:rPr lang="en-US" baseline="0" dirty="0" smtClean="0"/>
              <a:t> of the problems and collaboration needed to address the problems</a:t>
            </a:r>
            <a:endParaRPr lang="en-US" dirty="0"/>
          </a:p>
        </p:txBody>
      </p:sp>
      <p:sp>
        <p:nvSpPr>
          <p:cNvPr id="4" name="Slide Number Placeholder 3"/>
          <p:cNvSpPr>
            <a:spLocks noGrp="1"/>
          </p:cNvSpPr>
          <p:nvPr>
            <p:ph type="sldNum" sz="quarter" idx="10"/>
          </p:nvPr>
        </p:nvSpPr>
        <p:spPr/>
        <p:txBody>
          <a:bodyPr/>
          <a:lstStyle/>
          <a:p>
            <a:fld id="{EA0A8BFF-5794-47A1-8898-E4142FA1BAF1}" type="slidenum">
              <a:rPr lang="en-US" smtClean="0"/>
              <a:t>15</a:t>
            </a:fld>
            <a:endParaRPr lang="en-US"/>
          </a:p>
        </p:txBody>
      </p:sp>
    </p:spTree>
    <p:extLst>
      <p:ext uri="{BB962C8B-B14F-4D97-AF65-F5344CB8AC3E}">
        <p14:creationId xmlns:p14="http://schemas.microsoft.com/office/powerpoint/2010/main" val="3003953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4650" y="698500"/>
            <a:ext cx="6205538" cy="3490913"/>
          </a:xfrm>
        </p:spPr>
      </p:sp>
      <p:sp>
        <p:nvSpPr>
          <p:cNvPr id="3" name="Notes Placeholder 2"/>
          <p:cNvSpPr>
            <a:spLocks noGrp="1"/>
          </p:cNvSpPr>
          <p:nvPr>
            <p:ph type="body" idx="1"/>
          </p:nvPr>
        </p:nvSpPr>
        <p:spPr/>
        <p:txBody>
          <a:bodyPr/>
          <a:lstStyle/>
          <a:p>
            <a:r>
              <a:rPr lang="en-US" dirty="0" smtClean="0"/>
              <a:t>One</a:t>
            </a:r>
            <a:r>
              <a:rPr lang="en-US" baseline="0" dirty="0" smtClean="0"/>
              <a:t> Health: From AIDS to </a:t>
            </a:r>
            <a:r>
              <a:rPr lang="en-US" baseline="0" dirty="0" err="1" smtClean="0"/>
              <a:t>Zika</a:t>
            </a:r>
            <a:r>
              <a:rPr lang="en-US" baseline="0" dirty="0" smtClean="0"/>
              <a:t> is built on the One Health Inter-professional framework</a:t>
            </a:r>
            <a:endParaRPr lang="en-US" dirty="0"/>
          </a:p>
        </p:txBody>
      </p:sp>
      <p:sp>
        <p:nvSpPr>
          <p:cNvPr id="4" name="Slide Number Placeholder 3"/>
          <p:cNvSpPr>
            <a:spLocks noGrp="1"/>
          </p:cNvSpPr>
          <p:nvPr>
            <p:ph type="sldNum" sz="quarter" idx="10"/>
          </p:nvPr>
        </p:nvSpPr>
        <p:spPr/>
        <p:txBody>
          <a:bodyPr/>
          <a:lstStyle/>
          <a:p>
            <a:fld id="{EA0A8BFF-5794-47A1-8898-E4142FA1BAF1}" type="slidenum">
              <a:rPr lang="en-US" smtClean="0"/>
              <a:t>16</a:t>
            </a:fld>
            <a:endParaRPr lang="en-US"/>
          </a:p>
        </p:txBody>
      </p:sp>
    </p:spTree>
    <p:extLst>
      <p:ext uri="{BB962C8B-B14F-4D97-AF65-F5344CB8AC3E}">
        <p14:creationId xmlns:p14="http://schemas.microsoft.com/office/powerpoint/2010/main" val="4156359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Epidemiology 101, Second Edition</a:t>
            </a:r>
          </a:p>
          <a:p>
            <a:pPr marL="171450" indent="-171450">
              <a:buFont typeface="Arial" charset="0"/>
              <a:buChar char="•"/>
            </a:pPr>
            <a:r>
              <a:rPr lang="en-US" dirty="0" smtClean="0"/>
              <a:t>Essentials of Biostatistics for Public Health, Third Edition</a:t>
            </a:r>
          </a:p>
          <a:p>
            <a:pPr marL="171450" indent="-171450">
              <a:buFont typeface="Arial" charset="0"/>
              <a:buChar char="•"/>
            </a:pPr>
            <a:r>
              <a:rPr lang="en-US" dirty="0" smtClean="0"/>
              <a:t>Essentials of Leadership in Public Health</a:t>
            </a:r>
          </a:p>
          <a:p>
            <a:pPr marL="171450" indent="-171450">
              <a:buFont typeface="Arial" charset="0"/>
              <a:buChar char="•"/>
            </a:pPr>
            <a:r>
              <a:rPr lang="en-US" dirty="0" smtClean="0"/>
              <a:t>One Health: From AIDS to </a:t>
            </a:r>
            <a:r>
              <a:rPr lang="en-US" dirty="0" err="1" smtClean="0"/>
              <a:t>Zika</a:t>
            </a:r>
            <a:endParaRPr lang="en-US" dirty="0"/>
          </a:p>
        </p:txBody>
      </p:sp>
      <p:sp>
        <p:nvSpPr>
          <p:cNvPr id="4" name="Slide Number Placeholder 3"/>
          <p:cNvSpPr>
            <a:spLocks noGrp="1"/>
          </p:cNvSpPr>
          <p:nvPr>
            <p:ph type="sldNum" sz="quarter" idx="10"/>
          </p:nvPr>
        </p:nvSpPr>
        <p:spPr/>
        <p:txBody>
          <a:bodyPr/>
          <a:lstStyle/>
          <a:p>
            <a:fld id="{21A12311-D7B2-9346-806D-14492632F814}" type="slidenum">
              <a:rPr lang="en-US" smtClean="0"/>
              <a:t>18</a:t>
            </a:fld>
            <a:endParaRPr lang="en-US"/>
          </a:p>
        </p:txBody>
      </p:sp>
    </p:spTree>
    <p:extLst>
      <p:ext uri="{BB962C8B-B14F-4D97-AF65-F5344CB8AC3E}">
        <p14:creationId xmlns:p14="http://schemas.microsoft.com/office/powerpoint/2010/main" val="2572293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Principles of Health Navigation</a:t>
            </a:r>
          </a:p>
          <a:p>
            <a:pPr marL="171450" indent="-171450">
              <a:buFont typeface="Arial" charset="0"/>
              <a:buChar char="•"/>
            </a:pPr>
            <a:r>
              <a:rPr lang="en-US" dirty="0" smtClean="0"/>
              <a:t>Navigating Health Insurance</a:t>
            </a:r>
          </a:p>
          <a:p>
            <a:pPr marL="171450" indent="-171450">
              <a:buFont typeface="Arial" charset="0"/>
              <a:buChar char="•"/>
            </a:pPr>
            <a:r>
              <a:rPr lang="en-US" dirty="0" smtClean="0"/>
              <a:t>Navigating the US Health Care System</a:t>
            </a:r>
            <a:endParaRPr lang="en-US" dirty="0"/>
          </a:p>
        </p:txBody>
      </p:sp>
      <p:sp>
        <p:nvSpPr>
          <p:cNvPr id="4" name="Slide Number Placeholder 3"/>
          <p:cNvSpPr>
            <a:spLocks noGrp="1"/>
          </p:cNvSpPr>
          <p:nvPr>
            <p:ph type="sldNum" sz="quarter" idx="10"/>
          </p:nvPr>
        </p:nvSpPr>
        <p:spPr/>
        <p:txBody>
          <a:bodyPr/>
          <a:lstStyle/>
          <a:p>
            <a:fld id="{21A12311-D7B2-9346-806D-14492632F814}" type="slidenum">
              <a:rPr lang="en-US" smtClean="0"/>
              <a:t>19</a:t>
            </a:fld>
            <a:endParaRPr lang="en-US"/>
          </a:p>
        </p:txBody>
      </p:sp>
    </p:spTree>
    <p:extLst>
      <p:ext uri="{BB962C8B-B14F-4D97-AF65-F5344CB8AC3E}">
        <p14:creationId xmlns:p14="http://schemas.microsoft.com/office/powerpoint/2010/main" val="4077147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blue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Columns - blue background">
    <p:spTree>
      <p:nvGrpSpPr>
        <p:cNvPr id="1" name=""/>
        <p:cNvGrpSpPr/>
        <p:nvPr/>
      </p:nvGrpSpPr>
      <p:grpSpPr>
        <a:xfrm>
          <a:off x="0" y="0"/>
          <a:ext cx="0" cy="0"/>
          <a:chOff x="0" y="0"/>
          <a:chExt cx="0" cy="0"/>
        </a:xfrm>
      </p:grpSpPr>
      <p:sp>
        <p:nvSpPr>
          <p:cNvPr id="7" name="Rectangle 6"/>
          <p:cNvSpPr/>
          <p:nvPr userDrawn="1"/>
        </p:nvSpPr>
        <p:spPr>
          <a:xfrm>
            <a:off x="318580" y="1151335"/>
            <a:ext cx="2782760" cy="3241406"/>
          </a:xfrm>
          <a:prstGeom prst="rect">
            <a:avLst/>
          </a:prstGeom>
          <a:solidFill>
            <a:schemeClr val="tx2">
              <a:lumMod val="20000"/>
              <a:lumOff val="80000"/>
              <a:alpha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p:txBody>
          <a:bodyPr>
            <a:normAutofit/>
          </a:bodyPr>
          <a:lstStyle>
            <a:lvl1pPr>
              <a:defRPr sz="4000" b="1"/>
            </a:lvl1pPr>
          </a:lstStyle>
          <a:p>
            <a:r>
              <a:rPr lang="en-US" dirty="0" smtClean="0"/>
              <a:t>Title: Arial Bold 40 pt.</a:t>
            </a:r>
            <a:endParaRPr lang="en-US" dirty="0"/>
          </a:p>
        </p:txBody>
      </p:sp>
      <p:sp>
        <p:nvSpPr>
          <p:cNvPr id="9" name="Text Placeholder 2"/>
          <p:cNvSpPr>
            <a:spLocks noGrp="1"/>
          </p:cNvSpPr>
          <p:nvPr>
            <p:ph type="body" idx="1" hasCustomPrompt="1"/>
          </p:nvPr>
        </p:nvSpPr>
        <p:spPr>
          <a:xfrm>
            <a:off x="457200" y="1151335"/>
            <a:ext cx="2492217" cy="479822"/>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Arial Bold: 18 pt.</a:t>
            </a:r>
          </a:p>
        </p:txBody>
      </p:sp>
      <p:sp>
        <p:nvSpPr>
          <p:cNvPr id="10" name="Content Placeholder 3"/>
          <p:cNvSpPr>
            <a:spLocks noGrp="1"/>
          </p:cNvSpPr>
          <p:nvPr>
            <p:ph sz="half" idx="2" hasCustomPrompt="1"/>
          </p:nvPr>
        </p:nvSpPr>
        <p:spPr>
          <a:xfrm>
            <a:off x="457200" y="1631157"/>
            <a:ext cx="2492217" cy="2590324"/>
          </a:xfrm>
        </p:spPr>
        <p:txBody>
          <a:bodyPr>
            <a:noAutofit/>
          </a:bodyPr>
          <a:lstStyle>
            <a:lvl1pPr marL="0" indent="0">
              <a:lnSpc>
                <a:spcPct val="90000"/>
              </a:lnSpc>
              <a:spcBef>
                <a:spcPts val="0"/>
              </a:spcBef>
              <a:spcAft>
                <a:spcPts val="1000"/>
              </a:spcAft>
              <a:buNone/>
              <a:defRPr sz="1600">
                <a:solidFill>
                  <a:schemeClr val="accent5">
                    <a:lumMod val="90000"/>
                    <a:lumOff val="10000"/>
                  </a:schemeClr>
                </a:solidFill>
              </a:defRPr>
            </a:lvl1pPr>
            <a:lvl2pPr marL="457200" indent="0">
              <a:lnSpc>
                <a:spcPct val="90000"/>
              </a:lnSpc>
              <a:spcBef>
                <a:spcPts val="0"/>
              </a:spcBef>
              <a:spcAft>
                <a:spcPts val="1000"/>
              </a:spcAft>
              <a:buNone/>
              <a:defRPr sz="1800">
                <a:solidFill>
                  <a:schemeClr val="accent5">
                    <a:lumMod val="90000"/>
                    <a:lumOff val="10000"/>
                  </a:schemeClr>
                </a:solidFill>
              </a:defRPr>
            </a:lvl2pPr>
            <a:lvl3pPr marL="914400" indent="0">
              <a:lnSpc>
                <a:spcPct val="90000"/>
              </a:lnSpc>
              <a:spcBef>
                <a:spcPts val="0"/>
              </a:spcBef>
              <a:spcAft>
                <a:spcPts val="1000"/>
              </a:spcAft>
              <a:buNone/>
              <a:defRPr sz="1600">
                <a:solidFill>
                  <a:schemeClr val="accent5">
                    <a:lumMod val="90000"/>
                    <a:lumOff val="10000"/>
                  </a:schemeClr>
                </a:solidFill>
              </a:defRPr>
            </a:lvl3pPr>
            <a:lvl4pPr marL="1371600" indent="0">
              <a:lnSpc>
                <a:spcPct val="90000"/>
              </a:lnSpc>
              <a:spcBef>
                <a:spcPts val="0"/>
              </a:spcBef>
              <a:spcAft>
                <a:spcPts val="1000"/>
              </a:spcAft>
              <a:buNone/>
              <a:defRPr sz="1400">
                <a:solidFill>
                  <a:schemeClr val="accent5">
                    <a:lumMod val="90000"/>
                    <a:lumOff val="10000"/>
                  </a:schemeClr>
                </a:solidFill>
              </a:defRPr>
            </a:lvl4pPr>
            <a:lvl5pPr marL="1828800" indent="0">
              <a:lnSpc>
                <a:spcPct val="90000"/>
              </a:lnSpc>
              <a:spcBef>
                <a:spcPts val="0"/>
              </a:spcBef>
              <a:spcAft>
                <a:spcPts val="1000"/>
              </a:spcAft>
              <a:buNone/>
              <a:defRPr sz="1400">
                <a:solidFill>
                  <a:schemeClr val="accent5">
                    <a:lumMod val="90000"/>
                    <a:lumOff val="10000"/>
                  </a:schemeClr>
                </a:solidFill>
              </a:defRPr>
            </a:lvl5pPr>
            <a:lvl6pPr>
              <a:defRPr sz="1600"/>
            </a:lvl6pPr>
            <a:lvl7pPr>
              <a:defRPr sz="1600"/>
            </a:lvl7pPr>
            <a:lvl8pPr>
              <a:defRPr sz="1600"/>
            </a:lvl8pPr>
            <a:lvl9pPr>
              <a:defRPr sz="1600"/>
            </a:lvl9pPr>
          </a:lstStyle>
          <a:p>
            <a:pPr lvl="0"/>
            <a:r>
              <a:rPr lang="en-US" dirty="0" smtClean="0"/>
              <a:t>Body Copy: Arial 16 pt.</a:t>
            </a:r>
            <a:endParaRPr lang="en-US" dirty="0"/>
          </a:p>
        </p:txBody>
      </p:sp>
      <p:sp>
        <p:nvSpPr>
          <p:cNvPr id="19" name="Rectangle 18"/>
          <p:cNvSpPr/>
          <p:nvPr userDrawn="1"/>
        </p:nvSpPr>
        <p:spPr>
          <a:xfrm>
            <a:off x="6051679" y="1151335"/>
            <a:ext cx="2782760" cy="3241406"/>
          </a:xfrm>
          <a:prstGeom prst="rect">
            <a:avLst/>
          </a:prstGeom>
          <a:solidFill>
            <a:schemeClr val="tx2">
              <a:lumMod val="20000"/>
              <a:lumOff val="80000"/>
              <a:alpha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 Placeholder 2"/>
          <p:cNvSpPr>
            <a:spLocks noGrp="1"/>
          </p:cNvSpPr>
          <p:nvPr>
            <p:ph type="body" idx="10" hasCustomPrompt="1"/>
          </p:nvPr>
        </p:nvSpPr>
        <p:spPr>
          <a:xfrm>
            <a:off x="6190299" y="1151335"/>
            <a:ext cx="2492217" cy="479822"/>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Arial Bold: 18 pt.</a:t>
            </a:r>
          </a:p>
        </p:txBody>
      </p:sp>
      <p:sp>
        <p:nvSpPr>
          <p:cNvPr id="21" name="Content Placeholder 3"/>
          <p:cNvSpPr>
            <a:spLocks noGrp="1"/>
          </p:cNvSpPr>
          <p:nvPr>
            <p:ph sz="half" idx="11" hasCustomPrompt="1"/>
          </p:nvPr>
        </p:nvSpPr>
        <p:spPr>
          <a:xfrm>
            <a:off x="6190299" y="1631157"/>
            <a:ext cx="2492217" cy="2590324"/>
          </a:xfrm>
        </p:spPr>
        <p:txBody>
          <a:bodyPr>
            <a:noAutofit/>
          </a:bodyPr>
          <a:lstStyle>
            <a:lvl1pPr marL="0" indent="0">
              <a:lnSpc>
                <a:spcPct val="90000"/>
              </a:lnSpc>
              <a:spcBef>
                <a:spcPts val="0"/>
              </a:spcBef>
              <a:spcAft>
                <a:spcPts val="1000"/>
              </a:spcAft>
              <a:buNone/>
              <a:defRPr sz="1600">
                <a:solidFill>
                  <a:schemeClr val="accent5">
                    <a:lumMod val="90000"/>
                    <a:lumOff val="10000"/>
                  </a:schemeClr>
                </a:solidFill>
              </a:defRPr>
            </a:lvl1pPr>
            <a:lvl2pPr marL="457200" indent="0">
              <a:lnSpc>
                <a:spcPct val="90000"/>
              </a:lnSpc>
              <a:spcBef>
                <a:spcPts val="0"/>
              </a:spcBef>
              <a:spcAft>
                <a:spcPts val="1000"/>
              </a:spcAft>
              <a:buNone/>
              <a:defRPr sz="1800">
                <a:solidFill>
                  <a:schemeClr val="accent5">
                    <a:lumMod val="90000"/>
                    <a:lumOff val="10000"/>
                  </a:schemeClr>
                </a:solidFill>
              </a:defRPr>
            </a:lvl2pPr>
            <a:lvl3pPr marL="914400" indent="0">
              <a:lnSpc>
                <a:spcPct val="90000"/>
              </a:lnSpc>
              <a:spcBef>
                <a:spcPts val="0"/>
              </a:spcBef>
              <a:spcAft>
                <a:spcPts val="1000"/>
              </a:spcAft>
              <a:buNone/>
              <a:defRPr sz="1600">
                <a:solidFill>
                  <a:schemeClr val="accent5">
                    <a:lumMod val="90000"/>
                    <a:lumOff val="10000"/>
                  </a:schemeClr>
                </a:solidFill>
              </a:defRPr>
            </a:lvl3pPr>
            <a:lvl4pPr marL="1371600" indent="0">
              <a:lnSpc>
                <a:spcPct val="90000"/>
              </a:lnSpc>
              <a:spcBef>
                <a:spcPts val="0"/>
              </a:spcBef>
              <a:spcAft>
                <a:spcPts val="1000"/>
              </a:spcAft>
              <a:buNone/>
              <a:defRPr sz="1400">
                <a:solidFill>
                  <a:schemeClr val="accent5">
                    <a:lumMod val="90000"/>
                    <a:lumOff val="10000"/>
                  </a:schemeClr>
                </a:solidFill>
              </a:defRPr>
            </a:lvl4pPr>
            <a:lvl5pPr marL="1828800" indent="0">
              <a:lnSpc>
                <a:spcPct val="90000"/>
              </a:lnSpc>
              <a:spcBef>
                <a:spcPts val="0"/>
              </a:spcBef>
              <a:spcAft>
                <a:spcPts val="1000"/>
              </a:spcAft>
              <a:buNone/>
              <a:defRPr sz="1400">
                <a:solidFill>
                  <a:schemeClr val="accent5">
                    <a:lumMod val="90000"/>
                    <a:lumOff val="10000"/>
                  </a:schemeClr>
                </a:solidFill>
              </a:defRPr>
            </a:lvl5pPr>
            <a:lvl6pPr>
              <a:defRPr sz="1600"/>
            </a:lvl6pPr>
            <a:lvl7pPr>
              <a:defRPr sz="1600"/>
            </a:lvl7pPr>
            <a:lvl8pPr>
              <a:defRPr sz="1600"/>
            </a:lvl8pPr>
            <a:lvl9pPr>
              <a:defRPr sz="1600"/>
            </a:lvl9pPr>
          </a:lstStyle>
          <a:p>
            <a:pPr lvl="0"/>
            <a:r>
              <a:rPr lang="en-US" dirty="0" smtClean="0"/>
              <a:t>Body Copy: Arial 16 pt.</a:t>
            </a:r>
            <a:endParaRPr lang="en-US" dirty="0"/>
          </a:p>
        </p:txBody>
      </p:sp>
      <p:sp>
        <p:nvSpPr>
          <p:cNvPr id="22" name="Rectangle 21"/>
          <p:cNvSpPr/>
          <p:nvPr userDrawn="1"/>
        </p:nvSpPr>
        <p:spPr>
          <a:xfrm>
            <a:off x="3185129" y="1151335"/>
            <a:ext cx="2782760" cy="3241406"/>
          </a:xfrm>
          <a:prstGeom prst="rect">
            <a:avLst/>
          </a:prstGeom>
          <a:solidFill>
            <a:schemeClr val="tx2">
              <a:lumMod val="20000"/>
              <a:lumOff val="80000"/>
              <a:alpha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 Placeholder 2"/>
          <p:cNvSpPr>
            <a:spLocks noGrp="1"/>
          </p:cNvSpPr>
          <p:nvPr>
            <p:ph type="body" idx="12" hasCustomPrompt="1"/>
          </p:nvPr>
        </p:nvSpPr>
        <p:spPr>
          <a:xfrm>
            <a:off x="3323749" y="1151335"/>
            <a:ext cx="2492217" cy="479822"/>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Arial Bold: 18 pt.</a:t>
            </a:r>
          </a:p>
        </p:txBody>
      </p:sp>
      <p:sp>
        <p:nvSpPr>
          <p:cNvPr id="24" name="Content Placeholder 3"/>
          <p:cNvSpPr>
            <a:spLocks noGrp="1"/>
          </p:cNvSpPr>
          <p:nvPr>
            <p:ph sz="half" idx="13" hasCustomPrompt="1"/>
          </p:nvPr>
        </p:nvSpPr>
        <p:spPr>
          <a:xfrm>
            <a:off x="3323749" y="1631157"/>
            <a:ext cx="2492217" cy="2590324"/>
          </a:xfrm>
        </p:spPr>
        <p:txBody>
          <a:bodyPr>
            <a:noAutofit/>
          </a:bodyPr>
          <a:lstStyle>
            <a:lvl1pPr marL="0" indent="0">
              <a:lnSpc>
                <a:spcPct val="90000"/>
              </a:lnSpc>
              <a:spcBef>
                <a:spcPts val="0"/>
              </a:spcBef>
              <a:spcAft>
                <a:spcPts val="1000"/>
              </a:spcAft>
              <a:buNone/>
              <a:defRPr sz="1600">
                <a:solidFill>
                  <a:schemeClr val="accent5">
                    <a:lumMod val="90000"/>
                    <a:lumOff val="10000"/>
                  </a:schemeClr>
                </a:solidFill>
              </a:defRPr>
            </a:lvl1pPr>
            <a:lvl2pPr marL="457200" indent="0">
              <a:lnSpc>
                <a:spcPct val="90000"/>
              </a:lnSpc>
              <a:spcBef>
                <a:spcPts val="0"/>
              </a:spcBef>
              <a:spcAft>
                <a:spcPts val="1000"/>
              </a:spcAft>
              <a:buNone/>
              <a:defRPr sz="1800">
                <a:solidFill>
                  <a:schemeClr val="accent5">
                    <a:lumMod val="90000"/>
                    <a:lumOff val="10000"/>
                  </a:schemeClr>
                </a:solidFill>
              </a:defRPr>
            </a:lvl2pPr>
            <a:lvl3pPr marL="914400" indent="0">
              <a:lnSpc>
                <a:spcPct val="90000"/>
              </a:lnSpc>
              <a:spcBef>
                <a:spcPts val="0"/>
              </a:spcBef>
              <a:spcAft>
                <a:spcPts val="1000"/>
              </a:spcAft>
              <a:buNone/>
              <a:defRPr sz="1600">
                <a:solidFill>
                  <a:schemeClr val="accent5">
                    <a:lumMod val="90000"/>
                    <a:lumOff val="10000"/>
                  </a:schemeClr>
                </a:solidFill>
              </a:defRPr>
            </a:lvl3pPr>
            <a:lvl4pPr marL="1371600" indent="0">
              <a:lnSpc>
                <a:spcPct val="90000"/>
              </a:lnSpc>
              <a:spcBef>
                <a:spcPts val="0"/>
              </a:spcBef>
              <a:spcAft>
                <a:spcPts val="1000"/>
              </a:spcAft>
              <a:buNone/>
              <a:defRPr sz="1400">
                <a:solidFill>
                  <a:schemeClr val="accent5">
                    <a:lumMod val="90000"/>
                    <a:lumOff val="10000"/>
                  </a:schemeClr>
                </a:solidFill>
              </a:defRPr>
            </a:lvl4pPr>
            <a:lvl5pPr marL="1828800" indent="0">
              <a:lnSpc>
                <a:spcPct val="90000"/>
              </a:lnSpc>
              <a:spcBef>
                <a:spcPts val="0"/>
              </a:spcBef>
              <a:spcAft>
                <a:spcPts val="1000"/>
              </a:spcAft>
              <a:buNone/>
              <a:defRPr sz="1400">
                <a:solidFill>
                  <a:schemeClr val="accent5">
                    <a:lumMod val="90000"/>
                    <a:lumOff val="10000"/>
                  </a:schemeClr>
                </a:solidFill>
              </a:defRPr>
            </a:lvl5pPr>
            <a:lvl6pPr>
              <a:defRPr sz="1600"/>
            </a:lvl6pPr>
            <a:lvl7pPr>
              <a:defRPr sz="1600"/>
            </a:lvl7pPr>
            <a:lvl8pPr>
              <a:defRPr sz="1600"/>
            </a:lvl8pPr>
            <a:lvl9pPr>
              <a:defRPr sz="1600"/>
            </a:lvl9pPr>
          </a:lstStyle>
          <a:p>
            <a:pPr lvl="0"/>
            <a:r>
              <a:rPr lang="en-US" dirty="0" smtClean="0"/>
              <a:t>Body Copy: Arial 16 pt.</a:t>
            </a:r>
            <a:endParaRPr lang="en-US" dirty="0"/>
          </a:p>
        </p:txBody>
      </p:sp>
    </p:spTree>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3 Columns - white backgroun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4000" b="1"/>
            </a:lvl1pPr>
          </a:lstStyle>
          <a:p>
            <a:r>
              <a:rPr lang="en-US" dirty="0" smtClean="0"/>
              <a:t>Title: Arial Bold 40 pt.</a:t>
            </a:r>
            <a:endParaRPr lang="en-US" dirty="0"/>
          </a:p>
        </p:txBody>
      </p:sp>
      <p:sp>
        <p:nvSpPr>
          <p:cNvPr id="10" name="Content Placeholder 3"/>
          <p:cNvSpPr>
            <a:spLocks noGrp="1"/>
          </p:cNvSpPr>
          <p:nvPr>
            <p:ph sz="half" idx="2" hasCustomPrompt="1"/>
          </p:nvPr>
        </p:nvSpPr>
        <p:spPr>
          <a:xfrm>
            <a:off x="457200" y="1151335"/>
            <a:ext cx="5358766" cy="3070146"/>
          </a:xfrm>
        </p:spPr>
        <p:txBody>
          <a:bodyPr>
            <a:noAutofit/>
          </a:bodyPr>
          <a:lstStyle>
            <a:lvl1pPr marL="0" indent="0">
              <a:lnSpc>
                <a:spcPct val="90000"/>
              </a:lnSpc>
              <a:spcBef>
                <a:spcPts val="0"/>
              </a:spcBef>
              <a:spcAft>
                <a:spcPts val="1000"/>
              </a:spcAft>
              <a:buNone/>
              <a:defRPr sz="2000">
                <a:solidFill>
                  <a:schemeClr val="accent5">
                    <a:lumMod val="90000"/>
                    <a:lumOff val="10000"/>
                  </a:schemeClr>
                </a:solidFill>
              </a:defRPr>
            </a:lvl1pPr>
            <a:lvl2pPr marL="457200" indent="0">
              <a:lnSpc>
                <a:spcPct val="90000"/>
              </a:lnSpc>
              <a:spcBef>
                <a:spcPts val="0"/>
              </a:spcBef>
              <a:spcAft>
                <a:spcPts val="1000"/>
              </a:spcAft>
              <a:buNone/>
              <a:defRPr sz="1800">
                <a:solidFill>
                  <a:schemeClr val="accent5">
                    <a:lumMod val="90000"/>
                    <a:lumOff val="10000"/>
                  </a:schemeClr>
                </a:solidFill>
              </a:defRPr>
            </a:lvl2pPr>
            <a:lvl3pPr marL="914400" indent="0">
              <a:lnSpc>
                <a:spcPct val="90000"/>
              </a:lnSpc>
              <a:spcBef>
                <a:spcPts val="0"/>
              </a:spcBef>
              <a:spcAft>
                <a:spcPts val="1000"/>
              </a:spcAft>
              <a:buNone/>
              <a:defRPr sz="1600">
                <a:solidFill>
                  <a:schemeClr val="accent5">
                    <a:lumMod val="90000"/>
                    <a:lumOff val="10000"/>
                  </a:schemeClr>
                </a:solidFill>
              </a:defRPr>
            </a:lvl3pPr>
            <a:lvl4pPr marL="1371600" indent="0">
              <a:lnSpc>
                <a:spcPct val="90000"/>
              </a:lnSpc>
              <a:spcBef>
                <a:spcPts val="0"/>
              </a:spcBef>
              <a:spcAft>
                <a:spcPts val="1000"/>
              </a:spcAft>
              <a:buNone/>
              <a:defRPr sz="1400">
                <a:solidFill>
                  <a:schemeClr val="accent5">
                    <a:lumMod val="90000"/>
                    <a:lumOff val="10000"/>
                  </a:schemeClr>
                </a:solidFill>
              </a:defRPr>
            </a:lvl4pPr>
            <a:lvl5pPr marL="1828800" indent="0">
              <a:lnSpc>
                <a:spcPct val="90000"/>
              </a:lnSpc>
              <a:spcBef>
                <a:spcPts val="0"/>
              </a:spcBef>
              <a:spcAft>
                <a:spcPts val="1000"/>
              </a:spcAft>
              <a:buNone/>
              <a:defRPr sz="1400">
                <a:solidFill>
                  <a:schemeClr val="accent5">
                    <a:lumMod val="90000"/>
                    <a:lumOff val="10000"/>
                  </a:schemeClr>
                </a:solidFill>
              </a:defRPr>
            </a:lvl5pPr>
            <a:lvl6pPr>
              <a:defRPr sz="1600"/>
            </a:lvl6pPr>
            <a:lvl7pPr>
              <a:defRPr sz="1600"/>
            </a:lvl7pPr>
            <a:lvl8pPr>
              <a:defRPr sz="1600"/>
            </a:lvl8pPr>
            <a:lvl9pPr>
              <a:defRPr sz="1600"/>
            </a:lvl9pPr>
          </a:lstStyle>
          <a:p>
            <a:pPr lvl="0"/>
            <a:r>
              <a:rPr lang="en-US" dirty="0" smtClean="0"/>
              <a:t>Body Copy: Arial 20 pt.</a:t>
            </a:r>
            <a:endParaRPr lang="en-US" dirty="0"/>
          </a:p>
        </p:txBody>
      </p:sp>
      <p:sp>
        <p:nvSpPr>
          <p:cNvPr id="21" name="Content Placeholder 3"/>
          <p:cNvSpPr>
            <a:spLocks noGrp="1"/>
          </p:cNvSpPr>
          <p:nvPr>
            <p:ph sz="half" idx="11"/>
          </p:nvPr>
        </p:nvSpPr>
        <p:spPr>
          <a:xfrm>
            <a:off x="6190299" y="1151335"/>
            <a:ext cx="2492217" cy="3070146"/>
          </a:xfrm>
        </p:spPr>
        <p:txBody>
          <a:bodyPr>
            <a:noAutofit/>
          </a:bodyPr>
          <a:lstStyle>
            <a:lvl1pPr marL="0" indent="0">
              <a:lnSpc>
                <a:spcPct val="90000"/>
              </a:lnSpc>
              <a:spcBef>
                <a:spcPts val="0"/>
              </a:spcBef>
              <a:spcAft>
                <a:spcPts val="1000"/>
              </a:spcAft>
              <a:buNone/>
              <a:defRPr sz="2000">
                <a:solidFill>
                  <a:schemeClr val="accent5">
                    <a:lumMod val="90000"/>
                    <a:lumOff val="10000"/>
                  </a:schemeClr>
                </a:solidFill>
              </a:defRPr>
            </a:lvl1pPr>
            <a:lvl2pPr marL="457200" indent="0">
              <a:lnSpc>
                <a:spcPct val="90000"/>
              </a:lnSpc>
              <a:spcBef>
                <a:spcPts val="0"/>
              </a:spcBef>
              <a:spcAft>
                <a:spcPts val="1000"/>
              </a:spcAft>
              <a:buNone/>
              <a:defRPr sz="1800">
                <a:solidFill>
                  <a:schemeClr val="accent5">
                    <a:lumMod val="90000"/>
                    <a:lumOff val="10000"/>
                  </a:schemeClr>
                </a:solidFill>
              </a:defRPr>
            </a:lvl2pPr>
            <a:lvl3pPr marL="914400" indent="0">
              <a:lnSpc>
                <a:spcPct val="90000"/>
              </a:lnSpc>
              <a:spcBef>
                <a:spcPts val="0"/>
              </a:spcBef>
              <a:spcAft>
                <a:spcPts val="1000"/>
              </a:spcAft>
              <a:buNone/>
              <a:defRPr sz="1600">
                <a:solidFill>
                  <a:schemeClr val="accent5">
                    <a:lumMod val="90000"/>
                    <a:lumOff val="10000"/>
                  </a:schemeClr>
                </a:solidFill>
              </a:defRPr>
            </a:lvl3pPr>
            <a:lvl4pPr marL="1371600" indent="0">
              <a:lnSpc>
                <a:spcPct val="90000"/>
              </a:lnSpc>
              <a:spcBef>
                <a:spcPts val="0"/>
              </a:spcBef>
              <a:spcAft>
                <a:spcPts val="1000"/>
              </a:spcAft>
              <a:buNone/>
              <a:defRPr sz="1400">
                <a:solidFill>
                  <a:schemeClr val="accent5">
                    <a:lumMod val="90000"/>
                    <a:lumOff val="10000"/>
                  </a:schemeClr>
                </a:solidFill>
              </a:defRPr>
            </a:lvl4pPr>
            <a:lvl5pPr marL="1828800" indent="0">
              <a:lnSpc>
                <a:spcPct val="90000"/>
              </a:lnSpc>
              <a:spcBef>
                <a:spcPts val="0"/>
              </a:spcBef>
              <a:spcAft>
                <a:spcPts val="1000"/>
              </a:spcAft>
              <a:buNone/>
              <a:defRPr sz="1400">
                <a:solidFill>
                  <a:schemeClr val="accent5">
                    <a:lumMod val="90000"/>
                    <a:lumOff val="10000"/>
                  </a:schemeClr>
                </a:solidFill>
              </a:defRPr>
            </a:lvl5pPr>
            <a:lvl6pPr>
              <a:defRPr sz="1600"/>
            </a:lvl6pPr>
            <a:lvl7pPr>
              <a:defRPr sz="1600"/>
            </a:lvl7pPr>
            <a:lvl8pPr>
              <a:defRPr sz="1600"/>
            </a:lvl8pPr>
            <a:lvl9pPr>
              <a:defRPr sz="1600"/>
            </a:lvl9pPr>
          </a:lstStyle>
          <a:p>
            <a:pPr lvl="0"/>
            <a:r>
              <a:rPr lang="en-US" smtClean="0"/>
              <a:t>Click to edit Master text styles</a:t>
            </a:r>
          </a:p>
        </p:txBody>
      </p:sp>
    </p:spTree>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3 Columns - white backgroun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4000" b="1"/>
            </a:lvl1pPr>
          </a:lstStyle>
          <a:p>
            <a:r>
              <a:rPr lang="en-US" dirty="0" smtClean="0"/>
              <a:t>Title: Arial Bold 40 pt.</a:t>
            </a:r>
            <a:endParaRPr lang="en-US" dirty="0"/>
          </a:p>
        </p:txBody>
      </p:sp>
      <p:sp>
        <p:nvSpPr>
          <p:cNvPr id="10" name="Content Placeholder 3"/>
          <p:cNvSpPr>
            <a:spLocks noGrp="1"/>
          </p:cNvSpPr>
          <p:nvPr>
            <p:ph sz="half" idx="2"/>
          </p:nvPr>
        </p:nvSpPr>
        <p:spPr>
          <a:xfrm>
            <a:off x="457200" y="1151335"/>
            <a:ext cx="2492217" cy="3070146"/>
          </a:xfrm>
        </p:spPr>
        <p:txBody>
          <a:bodyPr>
            <a:noAutofit/>
          </a:bodyPr>
          <a:lstStyle>
            <a:lvl1pPr marL="0" indent="0">
              <a:lnSpc>
                <a:spcPct val="90000"/>
              </a:lnSpc>
              <a:spcBef>
                <a:spcPts val="0"/>
              </a:spcBef>
              <a:spcAft>
                <a:spcPts val="1000"/>
              </a:spcAft>
              <a:buNone/>
              <a:defRPr sz="2000">
                <a:solidFill>
                  <a:schemeClr val="accent5">
                    <a:lumMod val="90000"/>
                    <a:lumOff val="10000"/>
                  </a:schemeClr>
                </a:solidFill>
              </a:defRPr>
            </a:lvl1pPr>
            <a:lvl2pPr marL="457200" indent="0">
              <a:lnSpc>
                <a:spcPct val="90000"/>
              </a:lnSpc>
              <a:spcBef>
                <a:spcPts val="0"/>
              </a:spcBef>
              <a:spcAft>
                <a:spcPts val="1000"/>
              </a:spcAft>
              <a:buNone/>
              <a:defRPr sz="1800">
                <a:solidFill>
                  <a:schemeClr val="accent5">
                    <a:lumMod val="90000"/>
                    <a:lumOff val="10000"/>
                  </a:schemeClr>
                </a:solidFill>
              </a:defRPr>
            </a:lvl2pPr>
            <a:lvl3pPr marL="914400" indent="0">
              <a:lnSpc>
                <a:spcPct val="90000"/>
              </a:lnSpc>
              <a:spcBef>
                <a:spcPts val="0"/>
              </a:spcBef>
              <a:spcAft>
                <a:spcPts val="1000"/>
              </a:spcAft>
              <a:buNone/>
              <a:defRPr sz="1600">
                <a:solidFill>
                  <a:schemeClr val="accent5">
                    <a:lumMod val="90000"/>
                    <a:lumOff val="10000"/>
                  </a:schemeClr>
                </a:solidFill>
              </a:defRPr>
            </a:lvl3pPr>
            <a:lvl4pPr marL="1371600" indent="0">
              <a:lnSpc>
                <a:spcPct val="90000"/>
              </a:lnSpc>
              <a:spcBef>
                <a:spcPts val="0"/>
              </a:spcBef>
              <a:spcAft>
                <a:spcPts val="1000"/>
              </a:spcAft>
              <a:buNone/>
              <a:defRPr sz="1400">
                <a:solidFill>
                  <a:schemeClr val="accent5">
                    <a:lumMod val="90000"/>
                    <a:lumOff val="10000"/>
                  </a:schemeClr>
                </a:solidFill>
              </a:defRPr>
            </a:lvl4pPr>
            <a:lvl5pPr marL="1828800" indent="0">
              <a:lnSpc>
                <a:spcPct val="90000"/>
              </a:lnSpc>
              <a:spcBef>
                <a:spcPts val="0"/>
              </a:spcBef>
              <a:spcAft>
                <a:spcPts val="1000"/>
              </a:spcAft>
              <a:buNone/>
              <a:defRPr sz="1400">
                <a:solidFill>
                  <a:schemeClr val="accent5">
                    <a:lumMod val="90000"/>
                    <a:lumOff val="10000"/>
                  </a:schemeClr>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21" name="Content Placeholder 3"/>
          <p:cNvSpPr>
            <a:spLocks noGrp="1"/>
          </p:cNvSpPr>
          <p:nvPr>
            <p:ph sz="half" idx="11" hasCustomPrompt="1"/>
          </p:nvPr>
        </p:nvSpPr>
        <p:spPr>
          <a:xfrm>
            <a:off x="3323749" y="1151335"/>
            <a:ext cx="5358767" cy="3070146"/>
          </a:xfrm>
        </p:spPr>
        <p:txBody>
          <a:bodyPr>
            <a:noAutofit/>
          </a:bodyPr>
          <a:lstStyle>
            <a:lvl1pPr marL="0" indent="0">
              <a:lnSpc>
                <a:spcPct val="90000"/>
              </a:lnSpc>
              <a:spcBef>
                <a:spcPts val="0"/>
              </a:spcBef>
              <a:spcAft>
                <a:spcPts val="1000"/>
              </a:spcAft>
              <a:buNone/>
              <a:defRPr sz="2000">
                <a:solidFill>
                  <a:schemeClr val="accent5">
                    <a:lumMod val="90000"/>
                    <a:lumOff val="10000"/>
                  </a:schemeClr>
                </a:solidFill>
              </a:defRPr>
            </a:lvl1pPr>
            <a:lvl2pPr marL="457200" indent="0">
              <a:lnSpc>
                <a:spcPct val="90000"/>
              </a:lnSpc>
              <a:spcBef>
                <a:spcPts val="0"/>
              </a:spcBef>
              <a:spcAft>
                <a:spcPts val="1000"/>
              </a:spcAft>
              <a:buNone/>
              <a:defRPr sz="1800">
                <a:solidFill>
                  <a:schemeClr val="accent5">
                    <a:lumMod val="90000"/>
                    <a:lumOff val="10000"/>
                  </a:schemeClr>
                </a:solidFill>
              </a:defRPr>
            </a:lvl2pPr>
            <a:lvl3pPr marL="914400" indent="0">
              <a:lnSpc>
                <a:spcPct val="90000"/>
              </a:lnSpc>
              <a:spcBef>
                <a:spcPts val="0"/>
              </a:spcBef>
              <a:spcAft>
                <a:spcPts val="1000"/>
              </a:spcAft>
              <a:buNone/>
              <a:defRPr sz="1600">
                <a:solidFill>
                  <a:schemeClr val="accent5">
                    <a:lumMod val="90000"/>
                    <a:lumOff val="10000"/>
                  </a:schemeClr>
                </a:solidFill>
              </a:defRPr>
            </a:lvl3pPr>
            <a:lvl4pPr marL="1371600" indent="0">
              <a:lnSpc>
                <a:spcPct val="90000"/>
              </a:lnSpc>
              <a:spcBef>
                <a:spcPts val="0"/>
              </a:spcBef>
              <a:spcAft>
                <a:spcPts val="1000"/>
              </a:spcAft>
              <a:buNone/>
              <a:defRPr sz="1400">
                <a:solidFill>
                  <a:schemeClr val="accent5">
                    <a:lumMod val="90000"/>
                    <a:lumOff val="10000"/>
                  </a:schemeClr>
                </a:solidFill>
              </a:defRPr>
            </a:lvl4pPr>
            <a:lvl5pPr marL="1828800" indent="0">
              <a:lnSpc>
                <a:spcPct val="90000"/>
              </a:lnSpc>
              <a:spcBef>
                <a:spcPts val="0"/>
              </a:spcBef>
              <a:spcAft>
                <a:spcPts val="1000"/>
              </a:spcAft>
              <a:buNone/>
              <a:defRPr sz="1400">
                <a:solidFill>
                  <a:schemeClr val="accent5">
                    <a:lumMod val="90000"/>
                    <a:lumOff val="10000"/>
                  </a:schemeClr>
                </a:solidFill>
              </a:defRPr>
            </a:lvl5pPr>
            <a:lvl6pPr>
              <a:defRPr sz="1600"/>
            </a:lvl6pPr>
            <a:lvl7pPr>
              <a:defRPr sz="1600"/>
            </a:lvl7pPr>
            <a:lvl8pPr>
              <a:defRPr sz="1600"/>
            </a:lvl8pPr>
            <a:lvl9pPr>
              <a:defRPr sz="1600"/>
            </a:lvl9pPr>
          </a:lstStyle>
          <a:p>
            <a:pPr lvl="0"/>
            <a:r>
              <a:rPr lang="en-US" dirty="0" smtClean="0"/>
              <a:t>Body Copy: Arial 20 pt.</a:t>
            </a:r>
            <a:endParaRPr lang="en-US" dirty="0"/>
          </a:p>
        </p:txBody>
      </p:sp>
    </p:spTree>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ubtitle, Cop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4000" b="1"/>
            </a:lvl1pPr>
          </a:lstStyle>
          <a:p>
            <a:r>
              <a:rPr lang="en-US" dirty="0" smtClean="0"/>
              <a:t>Title: Arial Bold 40 pt.</a:t>
            </a:r>
            <a:endParaRPr lang="en-US" dirty="0"/>
          </a:p>
        </p:txBody>
      </p:sp>
      <p:sp>
        <p:nvSpPr>
          <p:cNvPr id="3" name="Text Placeholder 2"/>
          <p:cNvSpPr>
            <a:spLocks noGrp="1"/>
          </p:cNvSpPr>
          <p:nvPr>
            <p:ph type="body" idx="1" hasCustomPrompt="1"/>
          </p:nvPr>
        </p:nvSpPr>
        <p:spPr>
          <a:xfrm>
            <a:off x="457200" y="1151335"/>
            <a:ext cx="8229600" cy="47982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Arial Bold: 28 pt.</a:t>
            </a:r>
          </a:p>
        </p:txBody>
      </p:sp>
      <p:sp>
        <p:nvSpPr>
          <p:cNvPr id="4" name="Content Placeholder 3"/>
          <p:cNvSpPr>
            <a:spLocks noGrp="1"/>
          </p:cNvSpPr>
          <p:nvPr>
            <p:ph sz="half" idx="2" hasCustomPrompt="1"/>
          </p:nvPr>
        </p:nvSpPr>
        <p:spPr>
          <a:xfrm>
            <a:off x="457200" y="1631156"/>
            <a:ext cx="8229600" cy="2761585"/>
          </a:xfrm>
        </p:spPr>
        <p:txBody>
          <a:bodyPr>
            <a:noAutofit/>
          </a:bodyPr>
          <a:lstStyle>
            <a:lvl1pPr>
              <a:lnSpc>
                <a:spcPct val="90000"/>
              </a:lnSpc>
              <a:spcBef>
                <a:spcPts val="0"/>
              </a:spcBef>
              <a:spcAft>
                <a:spcPts val="1000"/>
              </a:spcAft>
              <a:defRPr sz="2000" baseline="0">
                <a:solidFill>
                  <a:schemeClr val="accent5">
                    <a:lumMod val="90000"/>
                    <a:lumOff val="10000"/>
                  </a:schemeClr>
                </a:solidFill>
              </a:defRPr>
            </a:lvl1pPr>
            <a:lvl2pPr>
              <a:lnSpc>
                <a:spcPct val="90000"/>
              </a:lnSpc>
              <a:spcBef>
                <a:spcPts val="0"/>
              </a:spcBef>
              <a:spcAft>
                <a:spcPts val="1000"/>
              </a:spcAft>
              <a:defRPr sz="1800">
                <a:solidFill>
                  <a:schemeClr val="accent5">
                    <a:lumMod val="90000"/>
                    <a:lumOff val="10000"/>
                  </a:schemeClr>
                </a:solidFill>
              </a:defRPr>
            </a:lvl2pPr>
            <a:lvl3pPr>
              <a:lnSpc>
                <a:spcPct val="90000"/>
              </a:lnSpc>
              <a:spcBef>
                <a:spcPts val="0"/>
              </a:spcBef>
              <a:spcAft>
                <a:spcPts val="1000"/>
              </a:spcAft>
              <a:defRPr sz="1600">
                <a:solidFill>
                  <a:schemeClr val="accent5">
                    <a:lumMod val="90000"/>
                    <a:lumOff val="10000"/>
                  </a:schemeClr>
                </a:solidFill>
              </a:defRPr>
            </a:lvl3pPr>
            <a:lvl4pPr>
              <a:lnSpc>
                <a:spcPct val="90000"/>
              </a:lnSpc>
              <a:spcBef>
                <a:spcPts val="0"/>
              </a:spcBef>
              <a:spcAft>
                <a:spcPts val="1000"/>
              </a:spcAft>
              <a:defRPr sz="1400">
                <a:solidFill>
                  <a:schemeClr val="accent5">
                    <a:lumMod val="90000"/>
                    <a:lumOff val="10000"/>
                  </a:schemeClr>
                </a:solidFill>
              </a:defRPr>
            </a:lvl4pPr>
            <a:lvl5pPr>
              <a:lnSpc>
                <a:spcPct val="90000"/>
              </a:lnSpc>
              <a:spcBef>
                <a:spcPts val="0"/>
              </a:spcBef>
              <a:spcAft>
                <a:spcPts val="1000"/>
              </a:spcAft>
              <a:defRPr sz="1400">
                <a:solidFill>
                  <a:schemeClr val="accent5">
                    <a:lumMod val="90000"/>
                    <a:lumOff val="10000"/>
                  </a:schemeClr>
                </a:solidFill>
              </a:defRPr>
            </a:lvl5pPr>
            <a:lvl6pPr>
              <a:defRPr sz="1600"/>
            </a:lvl6pPr>
            <a:lvl7pPr>
              <a:defRPr sz="1600"/>
            </a:lvl7pPr>
            <a:lvl8pPr>
              <a:defRPr sz="1600"/>
            </a:lvl8pPr>
            <a:lvl9pPr>
              <a:defRPr sz="1600"/>
            </a:lvl9pPr>
          </a:lstStyle>
          <a:p>
            <a:pPr lvl="0"/>
            <a:r>
              <a:rPr lang="en-US" dirty="0" smtClean="0"/>
              <a:t>Body Copy: Arial 20 pt.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44184" y="3600450"/>
            <a:ext cx="8182608" cy="425054"/>
          </a:xfrm>
        </p:spPr>
        <p:txBody>
          <a:bodyPr anchor="b"/>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444184" y="459581"/>
            <a:ext cx="8182608"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smtClean="0"/>
              <a:t>Drag picture to placeholder or click icon to add</a:t>
            </a:r>
            <a:endParaRPr lang="en-US" dirty="0"/>
          </a:p>
        </p:txBody>
      </p:sp>
      <p:sp>
        <p:nvSpPr>
          <p:cNvPr id="4" name="Text Placeholder 3"/>
          <p:cNvSpPr>
            <a:spLocks noGrp="1"/>
          </p:cNvSpPr>
          <p:nvPr>
            <p:ph type="body" sz="half" idx="2"/>
          </p:nvPr>
        </p:nvSpPr>
        <p:spPr>
          <a:xfrm>
            <a:off x="444184" y="4025503"/>
            <a:ext cx="8182608" cy="432197"/>
          </a:xfrm>
        </p:spPr>
        <p:txBody>
          <a:bodyPr/>
          <a:lstStyle>
            <a:lvl1pPr marL="0" indent="0">
              <a:buNone/>
              <a:defRPr sz="1400">
                <a:solidFill>
                  <a:schemeClr val="accent5">
                    <a:lumMod val="90000"/>
                    <a:lumOff val="1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1598310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b="1"/>
            </a:lvl1pPr>
          </a:lstStyle>
          <a:p>
            <a:r>
              <a:rPr lang="en-US" smtClean="0"/>
              <a:t>Click to edit Master title style</a:t>
            </a:r>
            <a:endParaRPr lang="en-US"/>
          </a:p>
        </p:txBody>
      </p:sp>
    </p:spTree>
    <p:extLst>
      <p:ext uri="{BB962C8B-B14F-4D97-AF65-F5344CB8AC3E}">
        <p14:creationId xmlns:p14="http://schemas.microsoft.com/office/powerpoint/2010/main" val="108471299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922467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white backgroun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lvl1pPr algn="ctr">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accent5">
                    <a:lumMod val="90000"/>
                    <a:lumOff val="1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72835148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lgn="l">
              <a:defRPr sz="4000" b="1"/>
            </a:lvl1pPr>
          </a:lstStyle>
          <a:p>
            <a:r>
              <a:rPr lang="en-US" dirty="0" smtClean="0"/>
              <a:t>Title: Arial Bold 40 pt.</a:t>
            </a:r>
            <a:endParaRPr lang="en-US" dirty="0"/>
          </a:p>
        </p:txBody>
      </p:sp>
      <p:sp>
        <p:nvSpPr>
          <p:cNvPr id="3" name="Content Placeholder 2"/>
          <p:cNvSpPr>
            <a:spLocks noGrp="1"/>
          </p:cNvSpPr>
          <p:nvPr>
            <p:ph idx="1" hasCustomPrompt="1"/>
          </p:nvPr>
        </p:nvSpPr>
        <p:spPr/>
        <p:txBody>
          <a:bodyPr>
            <a:noAutofit/>
          </a:bodyPr>
          <a:lstStyle>
            <a:lvl1pPr>
              <a:lnSpc>
                <a:spcPct val="90000"/>
              </a:lnSpc>
              <a:spcBef>
                <a:spcPts val="0"/>
              </a:spcBef>
              <a:spcAft>
                <a:spcPts val="1000"/>
              </a:spcAft>
              <a:defRPr sz="2800">
                <a:solidFill>
                  <a:schemeClr val="accent5">
                    <a:lumMod val="90000"/>
                    <a:lumOff val="10000"/>
                  </a:schemeClr>
                </a:solidFill>
              </a:defRPr>
            </a:lvl1pPr>
            <a:lvl2pPr>
              <a:lnSpc>
                <a:spcPct val="90000"/>
              </a:lnSpc>
              <a:spcBef>
                <a:spcPts val="0"/>
              </a:spcBef>
              <a:spcAft>
                <a:spcPts val="1000"/>
              </a:spcAft>
              <a:defRPr sz="2400">
                <a:solidFill>
                  <a:schemeClr val="accent5">
                    <a:lumMod val="90000"/>
                    <a:lumOff val="10000"/>
                  </a:schemeClr>
                </a:solidFill>
              </a:defRPr>
            </a:lvl2pPr>
            <a:lvl3pPr>
              <a:lnSpc>
                <a:spcPct val="90000"/>
              </a:lnSpc>
              <a:spcBef>
                <a:spcPts val="0"/>
              </a:spcBef>
              <a:spcAft>
                <a:spcPts val="1000"/>
              </a:spcAft>
              <a:defRPr sz="2000">
                <a:solidFill>
                  <a:schemeClr val="accent5">
                    <a:lumMod val="90000"/>
                    <a:lumOff val="10000"/>
                  </a:schemeClr>
                </a:solidFill>
              </a:defRPr>
            </a:lvl3pPr>
            <a:lvl4pPr>
              <a:lnSpc>
                <a:spcPct val="90000"/>
              </a:lnSpc>
              <a:spcBef>
                <a:spcPts val="0"/>
              </a:spcBef>
              <a:spcAft>
                <a:spcPts val="1000"/>
              </a:spcAft>
              <a:defRPr sz="1600">
                <a:solidFill>
                  <a:schemeClr val="accent5">
                    <a:lumMod val="90000"/>
                    <a:lumOff val="10000"/>
                  </a:schemeClr>
                </a:solidFill>
              </a:defRPr>
            </a:lvl4pPr>
            <a:lvl5pPr>
              <a:lnSpc>
                <a:spcPct val="90000"/>
              </a:lnSpc>
              <a:spcBef>
                <a:spcPts val="0"/>
              </a:spcBef>
              <a:spcAft>
                <a:spcPts val="1000"/>
              </a:spcAft>
              <a:defRPr sz="1600">
                <a:solidFill>
                  <a:schemeClr val="accent5">
                    <a:lumMod val="90000"/>
                    <a:lumOff val="10000"/>
                  </a:schemeClr>
                </a:solidFill>
              </a:defRPr>
            </a:lvl5pPr>
          </a:lstStyle>
          <a:p>
            <a:pPr lvl="0"/>
            <a:r>
              <a:rPr lang="en-US" dirty="0" smtClean="0"/>
              <a:t>Body Copy: Arial Regular 28 pt.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2038221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img righ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4000" b="1"/>
            </a:lvl1pPr>
          </a:lstStyle>
          <a:p>
            <a:r>
              <a:rPr lang="en-US" dirty="0" smtClean="0"/>
              <a:t>Title: Arial Bold 40 pt.</a:t>
            </a:r>
            <a:endParaRPr lang="en-US" dirty="0"/>
          </a:p>
        </p:txBody>
      </p:sp>
      <p:sp>
        <p:nvSpPr>
          <p:cNvPr id="3" name="Content Placeholder 2"/>
          <p:cNvSpPr>
            <a:spLocks noGrp="1"/>
          </p:cNvSpPr>
          <p:nvPr>
            <p:ph sz="half" idx="1" hasCustomPrompt="1"/>
          </p:nvPr>
        </p:nvSpPr>
        <p:spPr>
          <a:xfrm>
            <a:off x="457200" y="1200151"/>
            <a:ext cx="4038600" cy="3200576"/>
          </a:xfrm>
        </p:spPr>
        <p:txBody>
          <a:bodyPr>
            <a:normAutofit/>
          </a:bodyPr>
          <a:lstStyle>
            <a:lvl1pPr marL="0" marR="0" indent="0" algn="l" defTabSz="457200" rtl="0" eaLnBrk="1" fontAlgn="auto" latinLnBrk="0" hangingPunct="1">
              <a:lnSpc>
                <a:spcPct val="90000"/>
              </a:lnSpc>
              <a:spcBef>
                <a:spcPts val="0"/>
              </a:spcBef>
              <a:spcAft>
                <a:spcPts val="1000"/>
              </a:spcAft>
              <a:buClrTx/>
              <a:buSzTx/>
              <a:buFont typeface="Arial"/>
              <a:buNone/>
              <a:tabLst/>
              <a:defRPr sz="2000" baseline="0">
                <a:solidFill>
                  <a:schemeClr val="accent5">
                    <a:lumMod val="90000"/>
                    <a:lumOff val="10000"/>
                  </a:schemeClr>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a:defRPr sz="1800"/>
            </a:lvl6pPr>
            <a:lvl7pPr>
              <a:defRPr sz="1800"/>
            </a:lvl7pPr>
            <a:lvl8pPr>
              <a:defRPr sz="1800"/>
            </a:lvl8pPr>
            <a:lvl9pPr>
              <a:defRPr sz="1800"/>
            </a:lvl9pPr>
          </a:lstStyle>
          <a:p>
            <a:pPr lvl="0"/>
            <a:r>
              <a:rPr lang="en-US" dirty="0" smtClean="0"/>
              <a:t>Body Copy: Arial Regular 20 </a:t>
            </a:r>
            <a:r>
              <a:rPr lang="en-US" smtClean="0"/>
              <a:t>pt.</a:t>
            </a:r>
            <a:endParaRPr lang="en-US" dirty="0" smtClean="0"/>
          </a:p>
        </p:txBody>
      </p:sp>
      <p:sp>
        <p:nvSpPr>
          <p:cNvPr id="4" name="Content Placeholder 3"/>
          <p:cNvSpPr>
            <a:spLocks noGrp="1"/>
          </p:cNvSpPr>
          <p:nvPr>
            <p:ph sz="half" idx="2"/>
          </p:nvPr>
        </p:nvSpPr>
        <p:spPr>
          <a:xfrm>
            <a:off x="4648200" y="1200151"/>
            <a:ext cx="4038600" cy="3200576"/>
          </a:xfrm>
          <a:noFill/>
        </p:spPr>
        <p:txBody>
          <a:bodyPr>
            <a:normAutofit/>
          </a:bodyPr>
          <a:lstStyle>
            <a:lvl1pPr marL="0" indent="0">
              <a:buNone/>
              <a:defRPr sz="2000" baseline="0">
                <a:solidFill>
                  <a:schemeClr val="accent5">
                    <a:lumMod val="90000"/>
                    <a:lumOff val="1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Tree>
    <p:extLst>
      <p:ext uri="{BB962C8B-B14F-4D97-AF65-F5344CB8AC3E}">
        <p14:creationId xmlns:p14="http://schemas.microsoft.com/office/powerpoint/2010/main" val="126059461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img lef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4000" b="1"/>
            </a:lvl1pPr>
          </a:lstStyle>
          <a:p>
            <a:r>
              <a:rPr lang="en-US" dirty="0" smtClean="0"/>
              <a:t>Title: Arial Bold 40 pt.</a:t>
            </a:r>
            <a:endParaRPr lang="en-US" dirty="0"/>
          </a:p>
        </p:txBody>
      </p:sp>
      <p:sp>
        <p:nvSpPr>
          <p:cNvPr id="3" name="Content Placeholder 2"/>
          <p:cNvSpPr>
            <a:spLocks noGrp="1"/>
          </p:cNvSpPr>
          <p:nvPr>
            <p:ph sz="half" idx="1" hasCustomPrompt="1"/>
          </p:nvPr>
        </p:nvSpPr>
        <p:spPr>
          <a:xfrm>
            <a:off x="4648200" y="1200151"/>
            <a:ext cx="4038600" cy="3200576"/>
          </a:xfrm>
        </p:spPr>
        <p:txBody>
          <a:bodyPr>
            <a:normAutofit/>
          </a:bodyPr>
          <a:lstStyle>
            <a:lvl1pPr marL="0" marR="0" indent="0" algn="l" defTabSz="457200" rtl="0" eaLnBrk="1" fontAlgn="auto" latinLnBrk="0" hangingPunct="1">
              <a:lnSpc>
                <a:spcPct val="90000"/>
              </a:lnSpc>
              <a:spcBef>
                <a:spcPts val="0"/>
              </a:spcBef>
              <a:spcAft>
                <a:spcPts val="1000"/>
              </a:spcAft>
              <a:buClrTx/>
              <a:buSzTx/>
              <a:buFont typeface="Arial"/>
              <a:buNone/>
              <a:tabLst/>
              <a:defRPr sz="2000" baseline="0">
                <a:solidFill>
                  <a:schemeClr val="accent5">
                    <a:lumMod val="90000"/>
                    <a:lumOff val="10000"/>
                  </a:schemeClr>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a:defRPr sz="1800"/>
            </a:lvl6pPr>
            <a:lvl7pPr>
              <a:defRPr sz="1800"/>
            </a:lvl7pPr>
            <a:lvl8pPr>
              <a:defRPr sz="1800"/>
            </a:lvl8pPr>
            <a:lvl9pPr>
              <a:defRPr sz="1800"/>
            </a:lvl9pPr>
          </a:lstStyle>
          <a:p>
            <a:pPr lvl="0"/>
            <a:r>
              <a:rPr lang="en-US" dirty="0" smtClean="0"/>
              <a:t>Body Copy: Arial Regular 20 pt.</a:t>
            </a:r>
            <a:endParaRPr lang="en-US" dirty="0"/>
          </a:p>
        </p:txBody>
      </p:sp>
      <p:sp>
        <p:nvSpPr>
          <p:cNvPr id="4" name="Content Placeholder 3"/>
          <p:cNvSpPr>
            <a:spLocks noGrp="1"/>
          </p:cNvSpPr>
          <p:nvPr>
            <p:ph sz="half" idx="2"/>
          </p:nvPr>
        </p:nvSpPr>
        <p:spPr>
          <a:xfrm>
            <a:off x="457200" y="1200151"/>
            <a:ext cx="4038600" cy="3200576"/>
          </a:xfrm>
        </p:spPr>
        <p:txBody>
          <a:bodyPr>
            <a:normAutofit/>
          </a:bodyPr>
          <a:lstStyle>
            <a:lvl1pPr marL="0" indent="0">
              <a:buNone/>
              <a:defRPr sz="2000" baseline="0">
                <a:solidFill>
                  <a:schemeClr val="accent5">
                    <a:lumMod val="90000"/>
                    <a:lumOff val="10000"/>
                  </a:schemeClr>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Tree>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both text)">
    <p:spTree>
      <p:nvGrpSpPr>
        <p:cNvPr id="1" name=""/>
        <p:cNvGrpSpPr/>
        <p:nvPr/>
      </p:nvGrpSpPr>
      <p:grpSpPr>
        <a:xfrm>
          <a:off x="0" y="0"/>
          <a:ext cx="0" cy="0"/>
          <a:chOff x="0" y="0"/>
          <a:chExt cx="0" cy="0"/>
        </a:xfrm>
      </p:grpSpPr>
      <p:sp>
        <p:nvSpPr>
          <p:cNvPr id="5" name="Content Placeholder 2"/>
          <p:cNvSpPr>
            <a:spLocks noGrp="1"/>
          </p:cNvSpPr>
          <p:nvPr>
            <p:ph sz="half" idx="10" hasCustomPrompt="1"/>
          </p:nvPr>
        </p:nvSpPr>
        <p:spPr>
          <a:xfrm>
            <a:off x="4648200" y="1200151"/>
            <a:ext cx="4038600" cy="3200576"/>
          </a:xfrm>
        </p:spPr>
        <p:txBody>
          <a:bodyPr>
            <a:normAutofit/>
          </a:bodyPr>
          <a:lstStyle>
            <a:lvl1pPr marL="0" marR="0" indent="0" algn="l" defTabSz="457200" rtl="0" eaLnBrk="1" fontAlgn="auto" latinLnBrk="0" hangingPunct="1">
              <a:lnSpc>
                <a:spcPct val="90000"/>
              </a:lnSpc>
              <a:spcBef>
                <a:spcPts val="0"/>
              </a:spcBef>
              <a:spcAft>
                <a:spcPts val="1000"/>
              </a:spcAft>
              <a:buClrTx/>
              <a:buSzTx/>
              <a:buFont typeface="Arial"/>
              <a:buNone/>
              <a:tabLst/>
              <a:defRPr sz="2000" baseline="0">
                <a:solidFill>
                  <a:schemeClr val="accent5">
                    <a:lumMod val="90000"/>
                    <a:lumOff val="10000"/>
                  </a:schemeClr>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a:defRPr sz="1800"/>
            </a:lvl6pPr>
            <a:lvl7pPr>
              <a:defRPr sz="1800"/>
            </a:lvl7pPr>
            <a:lvl8pPr>
              <a:defRPr sz="1800"/>
            </a:lvl8pPr>
            <a:lvl9pPr>
              <a:defRPr sz="1800"/>
            </a:lvl9pPr>
          </a:lstStyle>
          <a:p>
            <a:pPr lvl="0"/>
            <a:r>
              <a:rPr lang="en-US" dirty="0" smtClean="0"/>
              <a:t>Body Copy: Arial Regular 20 pt.</a:t>
            </a:r>
          </a:p>
        </p:txBody>
      </p:sp>
      <p:sp>
        <p:nvSpPr>
          <p:cNvPr id="2" name="Title 1"/>
          <p:cNvSpPr>
            <a:spLocks noGrp="1"/>
          </p:cNvSpPr>
          <p:nvPr>
            <p:ph type="title" hasCustomPrompt="1"/>
          </p:nvPr>
        </p:nvSpPr>
        <p:spPr/>
        <p:txBody>
          <a:bodyPr>
            <a:normAutofit/>
          </a:bodyPr>
          <a:lstStyle>
            <a:lvl1pPr>
              <a:defRPr sz="4000" b="1"/>
            </a:lvl1pPr>
          </a:lstStyle>
          <a:p>
            <a:r>
              <a:rPr lang="en-US" dirty="0" smtClean="0"/>
              <a:t>Title: Arial Bold 40 pt.</a:t>
            </a:r>
            <a:endParaRPr lang="en-US" dirty="0"/>
          </a:p>
        </p:txBody>
      </p:sp>
      <p:sp>
        <p:nvSpPr>
          <p:cNvPr id="3" name="Content Placeholder 2"/>
          <p:cNvSpPr>
            <a:spLocks noGrp="1"/>
          </p:cNvSpPr>
          <p:nvPr>
            <p:ph sz="half" idx="1" hasCustomPrompt="1"/>
          </p:nvPr>
        </p:nvSpPr>
        <p:spPr>
          <a:xfrm>
            <a:off x="457200" y="1200151"/>
            <a:ext cx="4038600" cy="3200576"/>
          </a:xfrm>
        </p:spPr>
        <p:txBody>
          <a:bodyPr>
            <a:normAutofit/>
          </a:bodyPr>
          <a:lstStyle>
            <a:lvl1pPr marL="0" marR="0" indent="0" algn="l" defTabSz="457200" rtl="0" eaLnBrk="1" fontAlgn="auto" latinLnBrk="0" hangingPunct="1">
              <a:lnSpc>
                <a:spcPct val="90000"/>
              </a:lnSpc>
              <a:spcBef>
                <a:spcPts val="0"/>
              </a:spcBef>
              <a:spcAft>
                <a:spcPts val="1000"/>
              </a:spcAft>
              <a:buClrTx/>
              <a:buSzTx/>
              <a:buFont typeface="Arial"/>
              <a:buNone/>
              <a:tabLst/>
              <a:defRPr sz="2000" baseline="0">
                <a:solidFill>
                  <a:schemeClr val="accent5">
                    <a:lumMod val="90000"/>
                    <a:lumOff val="10000"/>
                  </a:schemeClr>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a:defRPr sz="1800"/>
            </a:lvl6pPr>
            <a:lvl7pPr>
              <a:defRPr sz="1800"/>
            </a:lvl7pPr>
            <a:lvl8pPr>
              <a:defRPr sz="1800"/>
            </a:lvl8pPr>
            <a:lvl9pPr>
              <a:defRPr sz="1800"/>
            </a:lvl9pPr>
          </a:lstStyle>
          <a:p>
            <a:pPr lvl="0"/>
            <a:r>
              <a:rPr lang="en-US" dirty="0" smtClean="0"/>
              <a:t>Body Copy: Arial Regular 20 pt.</a:t>
            </a:r>
          </a:p>
        </p:txBody>
      </p:sp>
    </p:spTree>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2 Columns - white backgroun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4000" b="1"/>
            </a:lvl1pPr>
          </a:lstStyle>
          <a:p>
            <a:r>
              <a:rPr lang="en-US" dirty="0" smtClean="0"/>
              <a:t>Title: Arial Bold 40 pt.</a:t>
            </a:r>
            <a:endParaRPr lang="en-US" dirty="0"/>
          </a:p>
        </p:txBody>
      </p:sp>
      <p:sp>
        <p:nvSpPr>
          <p:cNvPr id="3" name="Text Placeholder 2"/>
          <p:cNvSpPr>
            <a:spLocks noGrp="1"/>
          </p:cNvSpPr>
          <p:nvPr>
            <p:ph type="body" idx="1" hasCustomPrompt="1"/>
          </p:nvPr>
        </p:nvSpPr>
        <p:spPr>
          <a:xfrm>
            <a:off x="457200" y="1151335"/>
            <a:ext cx="4040188" cy="479822"/>
          </a:xfrm>
        </p:spPr>
        <p:txBody>
          <a:bodyPr anchor="b">
            <a:noAutofit/>
          </a:bodyPr>
          <a:lstStyle>
            <a:lvl1pPr marL="0" indent="0">
              <a:buNone/>
              <a:defRPr sz="22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Arial Bold: 22 pt.</a:t>
            </a:r>
          </a:p>
        </p:txBody>
      </p:sp>
      <p:sp>
        <p:nvSpPr>
          <p:cNvPr id="4" name="Content Placeholder 3"/>
          <p:cNvSpPr>
            <a:spLocks noGrp="1"/>
          </p:cNvSpPr>
          <p:nvPr>
            <p:ph sz="half" idx="2"/>
          </p:nvPr>
        </p:nvSpPr>
        <p:spPr>
          <a:xfrm>
            <a:off x="457200" y="1631156"/>
            <a:ext cx="4040188" cy="2761585"/>
          </a:xfrm>
        </p:spPr>
        <p:txBody>
          <a:bodyPr>
            <a:noAutofit/>
          </a:bodyPr>
          <a:lstStyle>
            <a:lvl1pPr>
              <a:lnSpc>
                <a:spcPct val="90000"/>
              </a:lnSpc>
              <a:spcBef>
                <a:spcPts val="0"/>
              </a:spcBef>
              <a:spcAft>
                <a:spcPts val="1000"/>
              </a:spcAft>
              <a:defRPr sz="2000">
                <a:solidFill>
                  <a:schemeClr val="accent5">
                    <a:lumMod val="90000"/>
                    <a:lumOff val="10000"/>
                  </a:schemeClr>
                </a:solidFill>
              </a:defRPr>
            </a:lvl1pPr>
            <a:lvl2pPr>
              <a:lnSpc>
                <a:spcPct val="90000"/>
              </a:lnSpc>
              <a:spcBef>
                <a:spcPts val="0"/>
              </a:spcBef>
              <a:spcAft>
                <a:spcPts val="1000"/>
              </a:spcAft>
              <a:defRPr sz="1800">
                <a:solidFill>
                  <a:schemeClr val="accent5">
                    <a:lumMod val="90000"/>
                    <a:lumOff val="10000"/>
                  </a:schemeClr>
                </a:solidFill>
              </a:defRPr>
            </a:lvl2pPr>
            <a:lvl3pPr>
              <a:lnSpc>
                <a:spcPct val="90000"/>
              </a:lnSpc>
              <a:spcBef>
                <a:spcPts val="0"/>
              </a:spcBef>
              <a:spcAft>
                <a:spcPts val="1000"/>
              </a:spcAft>
              <a:defRPr sz="1600">
                <a:solidFill>
                  <a:schemeClr val="accent5">
                    <a:lumMod val="90000"/>
                    <a:lumOff val="10000"/>
                  </a:schemeClr>
                </a:solidFill>
              </a:defRPr>
            </a:lvl3pPr>
            <a:lvl4pPr>
              <a:lnSpc>
                <a:spcPct val="90000"/>
              </a:lnSpc>
              <a:spcBef>
                <a:spcPts val="0"/>
              </a:spcBef>
              <a:spcAft>
                <a:spcPts val="1000"/>
              </a:spcAft>
              <a:defRPr sz="1400">
                <a:solidFill>
                  <a:schemeClr val="accent5">
                    <a:lumMod val="90000"/>
                    <a:lumOff val="10000"/>
                  </a:schemeClr>
                </a:solidFill>
              </a:defRPr>
            </a:lvl4pPr>
            <a:lvl5pPr>
              <a:lnSpc>
                <a:spcPct val="90000"/>
              </a:lnSpc>
              <a:spcBef>
                <a:spcPts val="0"/>
              </a:spcBef>
              <a:spcAft>
                <a:spcPts val="1000"/>
              </a:spcAft>
              <a:defRPr sz="1400">
                <a:solidFill>
                  <a:schemeClr val="accent5">
                    <a:lumMod val="90000"/>
                    <a:lumOff val="10000"/>
                  </a:schemeClr>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hasCustomPrompt="1"/>
          </p:nvPr>
        </p:nvSpPr>
        <p:spPr>
          <a:xfrm>
            <a:off x="4645026" y="1151335"/>
            <a:ext cx="4041775" cy="479822"/>
          </a:xfrm>
        </p:spPr>
        <p:txBody>
          <a:bodyPr anchor="b">
            <a:no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Arial Bold: 22 pt.</a:t>
            </a:r>
          </a:p>
        </p:txBody>
      </p:sp>
      <p:sp>
        <p:nvSpPr>
          <p:cNvPr id="6" name="Content Placeholder 5"/>
          <p:cNvSpPr>
            <a:spLocks noGrp="1"/>
          </p:cNvSpPr>
          <p:nvPr>
            <p:ph sz="quarter" idx="4"/>
          </p:nvPr>
        </p:nvSpPr>
        <p:spPr>
          <a:xfrm>
            <a:off x="4645026" y="1631156"/>
            <a:ext cx="4041775" cy="2761585"/>
          </a:xfrm>
        </p:spPr>
        <p:txBody>
          <a:bodyPr>
            <a:noAutofit/>
          </a:bodyPr>
          <a:lstStyle>
            <a:lvl1pPr>
              <a:lnSpc>
                <a:spcPct val="90000"/>
              </a:lnSpc>
              <a:spcBef>
                <a:spcPts val="0"/>
              </a:spcBef>
              <a:spcAft>
                <a:spcPts val="1000"/>
              </a:spcAft>
              <a:defRPr sz="2000">
                <a:solidFill>
                  <a:schemeClr val="accent5">
                    <a:lumMod val="90000"/>
                    <a:lumOff val="10000"/>
                  </a:schemeClr>
                </a:solidFill>
              </a:defRPr>
            </a:lvl1pPr>
            <a:lvl2pPr>
              <a:lnSpc>
                <a:spcPct val="90000"/>
              </a:lnSpc>
              <a:spcBef>
                <a:spcPts val="0"/>
              </a:spcBef>
              <a:spcAft>
                <a:spcPts val="1000"/>
              </a:spcAft>
              <a:defRPr sz="1800">
                <a:solidFill>
                  <a:schemeClr val="accent5">
                    <a:lumMod val="90000"/>
                    <a:lumOff val="10000"/>
                  </a:schemeClr>
                </a:solidFill>
              </a:defRPr>
            </a:lvl2pPr>
            <a:lvl3pPr>
              <a:lnSpc>
                <a:spcPct val="90000"/>
              </a:lnSpc>
              <a:spcBef>
                <a:spcPts val="0"/>
              </a:spcBef>
              <a:spcAft>
                <a:spcPts val="1000"/>
              </a:spcAft>
              <a:defRPr sz="1600">
                <a:solidFill>
                  <a:schemeClr val="accent5">
                    <a:lumMod val="90000"/>
                    <a:lumOff val="10000"/>
                  </a:schemeClr>
                </a:solidFill>
              </a:defRPr>
            </a:lvl3pPr>
            <a:lvl4pPr>
              <a:lnSpc>
                <a:spcPct val="90000"/>
              </a:lnSpc>
              <a:spcBef>
                <a:spcPts val="0"/>
              </a:spcBef>
              <a:spcAft>
                <a:spcPts val="1000"/>
              </a:spcAft>
              <a:defRPr sz="1400">
                <a:solidFill>
                  <a:schemeClr val="accent5">
                    <a:lumMod val="90000"/>
                    <a:lumOff val="10000"/>
                  </a:schemeClr>
                </a:solidFill>
              </a:defRPr>
            </a:lvl4pPr>
            <a:lvl5pPr>
              <a:lnSpc>
                <a:spcPct val="90000"/>
              </a:lnSpc>
              <a:spcBef>
                <a:spcPts val="0"/>
              </a:spcBef>
              <a:spcAft>
                <a:spcPts val="1000"/>
              </a:spcAft>
              <a:defRPr sz="1400">
                <a:solidFill>
                  <a:schemeClr val="accent5">
                    <a:lumMod val="90000"/>
                    <a:lumOff val="10000"/>
                  </a:schemeClr>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8682443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lumns - blue background">
    <p:spTree>
      <p:nvGrpSpPr>
        <p:cNvPr id="1" name=""/>
        <p:cNvGrpSpPr/>
        <p:nvPr/>
      </p:nvGrpSpPr>
      <p:grpSpPr>
        <a:xfrm>
          <a:off x="0" y="0"/>
          <a:ext cx="0" cy="0"/>
          <a:chOff x="0" y="0"/>
          <a:chExt cx="0" cy="0"/>
        </a:xfrm>
      </p:grpSpPr>
      <p:sp>
        <p:nvSpPr>
          <p:cNvPr id="7" name="Rectangle 6"/>
          <p:cNvSpPr/>
          <p:nvPr userDrawn="1"/>
        </p:nvSpPr>
        <p:spPr>
          <a:xfrm>
            <a:off x="318580" y="1151335"/>
            <a:ext cx="4178808" cy="3241406"/>
          </a:xfrm>
          <a:prstGeom prst="rect">
            <a:avLst/>
          </a:prstGeom>
          <a:solidFill>
            <a:schemeClr val="tx2">
              <a:lumMod val="20000"/>
              <a:lumOff val="80000"/>
              <a:alpha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a:xfrm>
            <a:off x="4657249" y="1151335"/>
            <a:ext cx="4177190" cy="3241406"/>
          </a:xfrm>
          <a:prstGeom prst="rect">
            <a:avLst/>
          </a:prstGeom>
          <a:solidFill>
            <a:schemeClr val="tx2">
              <a:lumMod val="20000"/>
              <a:lumOff val="80000"/>
              <a:alpha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p:txBody>
          <a:bodyPr>
            <a:normAutofit/>
          </a:bodyPr>
          <a:lstStyle>
            <a:lvl1pPr>
              <a:defRPr sz="4000" b="1"/>
            </a:lvl1pPr>
          </a:lstStyle>
          <a:p>
            <a:r>
              <a:rPr lang="en-US" dirty="0" smtClean="0"/>
              <a:t>Title: Arial Bold 40 pt.</a:t>
            </a:r>
            <a:endParaRPr lang="en-US" dirty="0"/>
          </a:p>
        </p:txBody>
      </p:sp>
      <p:sp>
        <p:nvSpPr>
          <p:cNvPr id="9" name="Text Placeholder 2"/>
          <p:cNvSpPr>
            <a:spLocks noGrp="1"/>
          </p:cNvSpPr>
          <p:nvPr>
            <p:ph type="body" idx="1" hasCustomPrompt="1"/>
          </p:nvPr>
        </p:nvSpPr>
        <p:spPr>
          <a:xfrm>
            <a:off x="457200" y="1151335"/>
            <a:ext cx="3909060" cy="479822"/>
          </a:xfrm>
        </p:spPr>
        <p:txBody>
          <a:bodyPr anchor="b">
            <a:no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Arial Bold: 22 pt.</a:t>
            </a:r>
          </a:p>
        </p:txBody>
      </p:sp>
      <p:sp>
        <p:nvSpPr>
          <p:cNvPr id="10" name="Content Placeholder 3"/>
          <p:cNvSpPr>
            <a:spLocks noGrp="1"/>
          </p:cNvSpPr>
          <p:nvPr>
            <p:ph sz="half" idx="2"/>
          </p:nvPr>
        </p:nvSpPr>
        <p:spPr>
          <a:xfrm>
            <a:off x="457200" y="1631157"/>
            <a:ext cx="3909060" cy="2590324"/>
          </a:xfrm>
        </p:spPr>
        <p:txBody>
          <a:bodyPr>
            <a:noAutofit/>
          </a:bodyPr>
          <a:lstStyle>
            <a:lvl1pPr>
              <a:lnSpc>
                <a:spcPct val="90000"/>
              </a:lnSpc>
              <a:spcBef>
                <a:spcPts val="0"/>
              </a:spcBef>
              <a:spcAft>
                <a:spcPts val="1000"/>
              </a:spcAft>
              <a:defRPr sz="2000">
                <a:solidFill>
                  <a:schemeClr val="accent5">
                    <a:lumMod val="90000"/>
                    <a:lumOff val="10000"/>
                  </a:schemeClr>
                </a:solidFill>
              </a:defRPr>
            </a:lvl1pPr>
            <a:lvl2pPr>
              <a:lnSpc>
                <a:spcPct val="90000"/>
              </a:lnSpc>
              <a:spcBef>
                <a:spcPts val="0"/>
              </a:spcBef>
              <a:spcAft>
                <a:spcPts val="1000"/>
              </a:spcAft>
              <a:defRPr sz="1800">
                <a:solidFill>
                  <a:schemeClr val="accent5">
                    <a:lumMod val="90000"/>
                    <a:lumOff val="10000"/>
                  </a:schemeClr>
                </a:solidFill>
              </a:defRPr>
            </a:lvl2pPr>
            <a:lvl3pPr>
              <a:lnSpc>
                <a:spcPct val="90000"/>
              </a:lnSpc>
              <a:spcBef>
                <a:spcPts val="0"/>
              </a:spcBef>
              <a:spcAft>
                <a:spcPts val="1000"/>
              </a:spcAft>
              <a:defRPr sz="1600">
                <a:solidFill>
                  <a:schemeClr val="accent5">
                    <a:lumMod val="90000"/>
                    <a:lumOff val="10000"/>
                  </a:schemeClr>
                </a:solidFill>
              </a:defRPr>
            </a:lvl3pPr>
            <a:lvl4pPr>
              <a:lnSpc>
                <a:spcPct val="90000"/>
              </a:lnSpc>
              <a:spcBef>
                <a:spcPts val="0"/>
              </a:spcBef>
              <a:spcAft>
                <a:spcPts val="1000"/>
              </a:spcAft>
              <a:defRPr sz="1400">
                <a:solidFill>
                  <a:schemeClr val="accent5">
                    <a:lumMod val="90000"/>
                    <a:lumOff val="10000"/>
                  </a:schemeClr>
                </a:solidFill>
              </a:defRPr>
            </a:lvl4pPr>
            <a:lvl5pPr>
              <a:lnSpc>
                <a:spcPct val="90000"/>
              </a:lnSpc>
              <a:spcBef>
                <a:spcPts val="0"/>
              </a:spcBef>
              <a:spcAft>
                <a:spcPts val="1000"/>
              </a:spcAft>
              <a:defRPr sz="1400">
                <a:solidFill>
                  <a:schemeClr val="accent5">
                    <a:lumMod val="90000"/>
                    <a:lumOff val="10000"/>
                  </a:schemeClr>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4"/>
          <p:cNvSpPr>
            <a:spLocks noGrp="1"/>
          </p:cNvSpPr>
          <p:nvPr>
            <p:ph type="body" sz="quarter" idx="3" hasCustomPrompt="1"/>
          </p:nvPr>
        </p:nvSpPr>
        <p:spPr>
          <a:xfrm>
            <a:off x="4770120" y="1151335"/>
            <a:ext cx="3916681" cy="479822"/>
          </a:xfrm>
        </p:spPr>
        <p:txBody>
          <a:bodyPr anchor="b">
            <a:no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Arial Bold: 22 pt.</a:t>
            </a:r>
          </a:p>
        </p:txBody>
      </p:sp>
      <p:sp>
        <p:nvSpPr>
          <p:cNvPr id="12" name="Content Placeholder 5"/>
          <p:cNvSpPr>
            <a:spLocks noGrp="1"/>
          </p:cNvSpPr>
          <p:nvPr>
            <p:ph sz="quarter" idx="4"/>
          </p:nvPr>
        </p:nvSpPr>
        <p:spPr>
          <a:xfrm>
            <a:off x="4770120" y="1631157"/>
            <a:ext cx="3916681" cy="2590324"/>
          </a:xfrm>
        </p:spPr>
        <p:txBody>
          <a:bodyPr>
            <a:noAutofit/>
          </a:bodyPr>
          <a:lstStyle>
            <a:lvl1pPr>
              <a:lnSpc>
                <a:spcPct val="90000"/>
              </a:lnSpc>
              <a:spcBef>
                <a:spcPts val="0"/>
              </a:spcBef>
              <a:spcAft>
                <a:spcPts val="1000"/>
              </a:spcAft>
              <a:defRPr sz="2000">
                <a:solidFill>
                  <a:schemeClr val="accent5">
                    <a:lumMod val="90000"/>
                    <a:lumOff val="10000"/>
                  </a:schemeClr>
                </a:solidFill>
              </a:defRPr>
            </a:lvl1pPr>
            <a:lvl2pPr>
              <a:lnSpc>
                <a:spcPct val="90000"/>
              </a:lnSpc>
              <a:spcBef>
                <a:spcPts val="0"/>
              </a:spcBef>
              <a:spcAft>
                <a:spcPts val="1000"/>
              </a:spcAft>
              <a:defRPr sz="1800">
                <a:solidFill>
                  <a:schemeClr val="accent5">
                    <a:lumMod val="90000"/>
                    <a:lumOff val="10000"/>
                  </a:schemeClr>
                </a:solidFill>
              </a:defRPr>
            </a:lvl2pPr>
            <a:lvl3pPr>
              <a:lnSpc>
                <a:spcPct val="90000"/>
              </a:lnSpc>
              <a:spcBef>
                <a:spcPts val="0"/>
              </a:spcBef>
              <a:spcAft>
                <a:spcPts val="1000"/>
              </a:spcAft>
              <a:defRPr sz="1600">
                <a:solidFill>
                  <a:schemeClr val="accent5">
                    <a:lumMod val="90000"/>
                    <a:lumOff val="10000"/>
                  </a:schemeClr>
                </a:solidFill>
              </a:defRPr>
            </a:lvl3pPr>
            <a:lvl4pPr>
              <a:lnSpc>
                <a:spcPct val="90000"/>
              </a:lnSpc>
              <a:spcBef>
                <a:spcPts val="0"/>
              </a:spcBef>
              <a:spcAft>
                <a:spcPts val="1000"/>
              </a:spcAft>
              <a:defRPr sz="1400">
                <a:solidFill>
                  <a:schemeClr val="accent5">
                    <a:lumMod val="90000"/>
                    <a:lumOff val="10000"/>
                  </a:schemeClr>
                </a:solidFill>
              </a:defRPr>
            </a:lvl4pPr>
            <a:lvl5pPr>
              <a:lnSpc>
                <a:spcPct val="90000"/>
              </a:lnSpc>
              <a:spcBef>
                <a:spcPts val="0"/>
              </a:spcBef>
              <a:spcAft>
                <a:spcPts val="1000"/>
              </a:spcAft>
              <a:defRPr sz="1400">
                <a:solidFill>
                  <a:schemeClr val="accent5">
                    <a:lumMod val="90000"/>
                    <a:lumOff val="10000"/>
                  </a:schemeClr>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Columns - white backgroun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4000" b="1"/>
            </a:lvl1pPr>
          </a:lstStyle>
          <a:p>
            <a:r>
              <a:rPr lang="en-US" dirty="0" smtClean="0"/>
              <a:t>Title: Arial Bold 40 pt.</a:t>
            </a:r>
            <a:endParaRPr lang="en-US" dirty="0"/>
          </a:p>
        </p:txBody>
      </p:sp>
      <p:sp>
        <p:nvSpPr>
          <p:cNvPr id="9" name="Text Placeholder 2"/>
          <p:cNvSpPr>
            <a:spLocks noGrp="1"/>
          </p:cNvSpPr>
          <p:nvPr>
            <p:ph type="body" idx="1" hasCustomPrompt="1"/>
          </p:nvPr>
        </p:nvSpPr>
        <p:spPr>
          <a:xfrm>
            <a:off x="457200" y="1151335"/>
            <a:ext cx="2492217" cy="479822"/>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Arial Bold: 18 pt.</a:t>
            </a:r>
          </a:p>
        </p:txBody>
      </p:sp>
      <p:sp>
        <p:nvSpPr>
          <p:cNvPr id="10" name="Content Placeholder 3"/>
          <p:cNvSpPr>
            <a:spLocks noGrp="1"/>
          </p:cNvSpPr>
          <p:nvPr>
            <p:ph sz="half" idx="2" hasCustomPrompt="1"/>
          </p:nvPr>
        </p:nvSpPr>
        <p:spPr>
          <a:xfrm>
            <a:off x="457200" y="1631157"/>
            <a:ext cx="2492217" cy="2590324"/>
          </a:xfrm>
        </p:spPr>
        <p:txBody>
          <a:bodyPr>
            <a:noAutofit/>
          </a:bodyPr>
          <a:lstStyle>
            <a:lvl1pPr marL="0" indent="0">
              <a:lnSpc>
                <a:spcPct val="90000"/>
              </a:lnSpc>
              <a:spcBef>
                <a:spcPts val="0"/>
              </a:spcBef>
              <a:spcAft>
                <a:spcPts val="1000"/>
              </a:spcAft>
              <a:buNone/>
              <a:defRPr sz="1600">
                <a:solidFill>
                  <a:schemeClr val="accent5">
                    <a:lumMod val="90000"/>
                    <a:lumOff val="10000"/>
                  </a:schemeClr>
                </a:solidFill>
              </a:defRPr>
            </a:lvl1pPr>
            <a:lvl2pPr marL="457200" indent="0">
              <a:lnSpc>
                <a:spcPct val="90000"/>
              </a:lnSpc>
              <a:spcBef>
                <a:spcPts val="0"/>
              </a:spcBef>
              <a:spcAft>
                <a:spcPts val="1000"/>
              </a:spcAft>
              <a:buNone/>
              <a:defRPr sz="1800">
                <a:solidFill>
                  <a:schemeClr val="accent5">
                    <a:lumMod val="90000"/>
                    <a:lumOff val="10000"/>
                  </a:schemeClr>
                </a:solidFill>
              </a:defRPr>
            </a:lvl2pPr>
            <a:lvl3pPr marL="914400" indent="0">
              <a:lnSpc>
                <a:spcPct val="90000"/>
              </a:lnSpc>
              <a:spcBef>
                <a:spcPts val="0"/>
              </a:spcBef>
              <a:spcAft>
                <a:spcPts val="1000"/>
              </a:spcAft>
              <a:buNone/>
              <a:defRPr sz="1600">
                <a:solidFill>
                  <a:schemeClr val="accent5">
                    <a:lumMod val="90000"/>
                    <a:lumOff val="10000"/>
                  </a:schemeClr>
                </a:solidFill>
              </a:defRPr>
            </a:lvl3pPr>
            <a:lvl4pPr marL="1371600" indent="0">
              <a:lnSpc>
                <a:spcPct val="90000"/>
              </a:lnSpc>
              <a:spcBef>
                <a:spcPts val="0"/>
              </a:spcBef>
              <a:spcAft>
                <a:spcPts val="1000"/>
              </a:spcAft>
              <a:buNone/>
              <a:defRPr sz="1400">
                <a:solidFill>
                  <a:schemeClr val="accent5">
                    <a:lumMod val="90000"/>
                    <a:lumOff val="10000"/>
                  </a:schemeClr>
                </a:solidFill>
              </a:defRPr>
            </a:lvl4pPr>
            <a:lvl5pPr marL="1828800" indent="0">
              <a:lnSpc>
                <a:spcPct val="90000"/>
              </a:lnSpc>
              <a:spcBef>
                <a:spcPts val="0"/>
              </a:spcBef>
              <a:spcAft>
                <a:spcPts val="1000"/>
              </a:spcAft>
              <a:buNone/>
              <a:defRPr sz="1400">
                <a:solidFill>
                  <a:schemeClr val="accent5">
                    <a:lumMod val="90000"/>
                    <a:lumOff val="10000"/>
                  </a:schemeClr>
                </a:solidFill>
              </a:defRPr>
            </a:lvl5pPr>
            <a:lvl6pPr>
              <a:defRPr sz="1600"/>
            </a:lvl6pPr>
            <a:lvl7pPr>
              <a:defRPr sz="1600"/>
            </a:lvl7pPr>
            <a:lvl8pPr>
              <a:defRPr sz="1600"/>
            </a:lvl8pPr>
            <a:lvl9pPr>
              <a:defRPr sz="1600"/>
            </a:lvl9pPr>
          </a:lstStyle>
          <a:p>
            <a:pPr lvl="0"/>
            <a:r>
              <a:rPr lang="en-US" dirty="0" smtClean="0"/>
              <a:t>Body Copy: Arial 16 pt.</a:t>
            </a:r>
            <a:endParaRPr lang="en-US" dirty="0"/>
          </a:p>
        </p:txBody>
      </p:sp>
      <p:sp>
        <p:nvSpPr>
          <p:cNvPr id="20" name="Text Placeholder 2"/>
          <p:cNvSpPr>
            <a:spLocks noGrp="1"/>
          </p:cNvSpPr>
          <p:nvPr>
            <p:ph type="body" idx="10" hasCustomPrompt="1"/>
          </p:nvPr>
        </p:nvSpPr>
        <p:spPr>
          <a:xfrm>
            <a:off x="6190299" y="1151335"/>
            <a:ext cx="2492217" cy="479822"/>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Arial Bold: 18 pt.</a:t>
            </a:r>
          </a:p>
        </p:txBody>
      </p:sp>
      <p:sp>
        <p:nvSpPr>
          <p:cNvPr id="21" name="Content Placeholder 3"/>
          <p:cNvSpPr>
            <a:spLocks noGrp="1"/>
          </p:cNvSpPr>
          <p:nvPr>
            <p:ph sz="half" idx="11" hasCustomPrompt="1"/>
          </p:nvPr>
        </p:nvSpPr>
        <p:spPr>
          <a:xfrm>
            <a:off x="6190299" y="1631157"/>
            <a:ext cx="2492217" cy="2590324"/>
          </a:xfrm>
        </p:spPr>
        <p:txBody>
          <a:bodyPr>
            <a:noAutofit/>
          </a:bodyPr>
          <a:lstStyle>
            <a:lvl1pPr marL="0" indent="0">
              <a:lnSpc>
                <a:spcPct val="90000"/>
              </a:lnSpc>
              <a:spcBef>
                <a:spcPts val="0"/>
              </a:spcBef>
              <a:spcAft>
                <a:spcPts val="1000"/>
              </a:spcAft>
              <a:buNone/>
              <a:defRPr sz="1600">
                <a:solidFill>
                  <a:schemeClr val="accent5">
                    <a:lumMod val="90000"/>
                    <a:lumOff val="10000"/>
                  </a:schemeClr>
                </a:solidFill>
              </a:defRPr>
            </a:lvl1pPr>
            <a:lvl2pPr marL="457200" indent="0">
              <a:lnSpc>
                <a:spcPct val="90000"/>
              </a:lnSpc>
              <a:spcBef>
                <a:spcPts val="0"/>
              </a:spcBef>
              <a:spcAft>
                <a:spcPts val="1000"/>
              </a:spcAft>
              <a:buNone/>
              <a:defRPr sz="1800">
                <a:solidFill>
                  <a:schemeClr val="accent5">
                    <a:lumMod val="90000"/>
                    <a:lumOff val="10000"/>
                  </a:schemeClr>
                </a:solidFill>
              </a:defRPr>
            </a:lvl2pPr>
            <a:lvl3pPr marL="914400" indent="0">
              <a:lnSpc>
                <a:spcPct val="90000"/>
              </a:lnSpc>
              <a:spcBef>
                <a:spcPts val="0"/>
              </a:spcBef>
              <a:spcAft>
                <a:spcPts val="1000"/>
              </a:spcAft>
              <a:buNone/>
              <a:defRPr sz="1600">
                <a:solidFill>
                  <a:schemeClr val="accent5">
                    <a:lumMod val="90000"/>
                    <a:lumOff val="10000"/>
                  </a:schemeClr>
                </a:solidFill>
              </a:defRPr>
            </a:lvl3pPr>
            <a:lvl4pPr marL="1371600" indent="0">
              <a:lnSpc>
                <a:spcPct val="90000"/>
              </a:lnSpc>
              <a:spcBef>
                <a:spcPts val="0"/>
              </a:spcBef>
              <a:spcAft>
                <a:spcPts val="1000"/>
              </a:spcAft>
              <a:buNone/>
              <a:defRPr sz="1400">
                <a:solidFill>
                  <a:schemeClr val="accent5">
                    <a:lumMod val="90000"/>
                    <a:lumOff val="10000"/>
                  </a:schemeClr>
                </a:solidFill>
              </a:defRPr>
            </a:lvl4pPr>
            <a:lvl5pPr marL="1828800" indent="0">
              <a:lnSpc>
                <a:spcPct val="90000"/>
              </a:lnSpc>
              <a:spcBef>
                <a:spcPts val="0"/>
              </a:spcBef>
              <a:spcAft>
                <a:spcPts val="1000"/>
              </a:spcAft>
              <a:buNone/>
              <a:defRPr sz="1400">
                <a:solidFill>
                  <a:schemeClr val="accent5">
                    <a:lumMod val="90000"/>
                    <a:lumOff val="10000"/>
                  </a:schemeClr>
                </a:solidFill>
              </a:defRPr>
            </a:lvl5pPr>
            <a:lvl6pPr>
              <a:defRPr sz="1600"/>
            </a:lvl6pPr>
            <a:lvl7pPr>
              <a:defRPr sz="1600"/>
            </a:lvl7pPr>
            <a:lvl8pPr>
              <a:defRPr sz="1600"/>
            </a:lvl8pPr>
            <a:lvl9pPr>
              <a:defRPr sz="1600"/>
            </a:lvl9pPr>
          </a:lstStyle>
          <a:p>
            <a:pPr lvl="0"/>
            <a:r>
              <a:rPr lang="en-US" dirty="0" smtClean="0"/>
              <a:t>Body Copy: Arial 16 pt.</a:t>
            </a:r>
            <a:endParaRPr lang="en-US" dirty="0"/>
          </a:p>
        </p:txBody>
      </p:sp>
      <p:sp>
        <p:nvSpPr>
          <p:cNvPr id="23" name="Text Placeholder 2"/>
          <p:cNvSpPr>
            <a:spLocks noGrp="1"/>
          </p:cNvSpPr>
          <p:nvPr>
            <p:ph type="body" idx="12" hasCustomPrompt="1"/>
          </p:nvPr>
        </p:nvSpPr>
        <p:spPr>
          <a:xfrm>
            <a:off x="3323749" y="1151335"/>
            <a:ext cx="2492217" cy="479822"/>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Arial Bold: 18 pt.</a:t>
            </a:r>
          </a:p>
        </p:txBody>
      </p:sp>
      <p:sp>
        <p:nvSpPr>
          <p:cNvPr id="24" name="Content Placeholder 3"/>
          <p:cNvSpPr>
            <a:spLocks noGrp="1"/>
          </p:cNvSpPr>
          <p:nvPr>
            <p:ph sz="half" idx="13" hasCustomPrompt="1"/>
          </p:nvPr>
        </p:nvSpPr>
        <p:spPr>
          <a:xfrm>
            <a:off x="3323749" y="1631157"/>
            <a:ext cx="2492217" cy="2590324"/>
          </a:xfrm>
        </p:spPr>
        <p:txBody>
          <a:bodyPr>
            <a:noAutofit/>
          </a:bodyPr>
          <a:lstStyle>
            <a:lvl1pPr marL="0" indent="0">
              <a:lnSpc>
                <a:spcPct val="90000"/>
              </a:lnSpc>
              <a:spcBef>
                <a:spcPts val="0"/>
              </a:spcBef>
              <a:spcAft>
                <a:spcPts val="1000"/>
              </a:spcAft>
              <a:buNone/>
              <a:defRPr sz="1600">
                <a:solidFill>
                  <a:schemeClr val="accent5">
                    <a:lumMod val="90000"/>
                    <a:lumOff val="10000"/>
                  </a:schemeClr>
                </a:solidFill>
              </a:defRPr>
            </a:lvl1pPr>
            <a:lvl2pPr marL="457200" indent="0">
              <a:lnSpc>
                <a:spcPct val="90000"/>
              </a:lnSpc>
              <a:spcBef>
                <a:spcPts val="0"/>
              </a:spcBef>
              <a:spcAft>
                <a:spcPts val="1000"/>
              </a:spcAft>
              <a:buNone/>
              <a:defRPr sz="1800">
                <a:solidFill>
                  <a:schemeClr val="accent5">
                    <a:lumMod val="90000"/>
                    <a:lumOff val="10000"/>
                  </a:schemeClr>
                </a:solidFill>
              </a:defRPr>
            </a:lvl2pPr>
            <a:lvl3pPr marL="914400" indent="0">
              <a:lnSpc>
                <a:spcPct val="90000"/>
              </a:lnSpc>
              <a:spcBef>
                <a:spcPts val="0"/>
              </a:spcBef>
              <a:spcAft>
                <a:spcPts val="1000"/>
              </a:spcAft>
              <a:buNone/>
              <a:defRPr sz="1600">
                <a:solidFill>
                  <a:schemeClr val="accent5">
                    <a:lumMod val="90000"/>
                    <a:lumOff val="10000"/>
                  </a:schemeClr>
                </a:solidFill>
              </a:defRPr>
            </a:lvl3pPr>
            <a:lvl4pPr marL="1371600" indent="0">
              <a:lnSpc>
                <a:spcPct val="90000"/>
              </a:lnSpc>
              <a:spcBef>
                <a:spcPts val="0"/>
              </a:spcBef>
              <a:spcAft>
                <a:spcPts val="1000"/>
              </a:spcAft>
              <a:buNone/>
              <a:defRPr sz="1400">
                <a:solidFill>
                  <a:schemeClr val="accent5">
                    <a:lumMod val="90000"/>
                    <a:lumOff val="10000"/>
                  </a:schemeClr>
                </a:solidFill>
              </a:defRPr>
            </a:lvl4pPr>
            <a:lvl5pPr marL="1828800" indent="0">
              <a:lnSpc>
                <a:spcPct val="90000"/>
              </a:lnSpc>
              <a:spcBef>
                <a:spcPts val="0"/>
              </a:spcBef>
              <a:spcAft>
                <a:spcPts val="1000"/>
              </a:spcAft>
              <a:buNone/>
              <a:defRPr sz="1400">
                <a:solidFill>
                  <a:schemeClr val="accent5">
                    <a:lumMod val="90000"/>
                    <a:lumOff val="10000"/>
                  </a:schemeClr>
                </a:solidFill>
              </a:defRPr>
            </a:lvl5pPr>
            <a:lvl6pPr>
              <a:defRPr sz="1600"/>
            </a:lvl6pPr>
            <a:lvl7pPr>
              <a:defRPr sz="1600"/>
            </a:lvl7pPr>
            <a:lvl8pPr>
              <a:defRPr sz="1600"/>
            </a:lvl8pPr>
            <a:lvl9pPr>
              <a:defRPr sz="1600"/>
            </a:lvl9pPr>
          </a:lstStyle>
          <a:p>
            <a:pPr lvl="0"/>
            <a:r>
              <a:rPr lang="en-US" dirty="0" smtClean="0"/>
              <a:t>Body Copy: Arial 16 pt.</a:t>
            </a:r>
            <a:endParaRPr lang="en-US" dirty="0"/>
          </a:p>
        </p:txBody>
      </p:sp>
    </p:spTree>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19259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65" r:id="rId1"/>
    <p:sldLayoutId id="2147493456" r:id="rId2"/>
    <p:sldLayoutId id="2147493457" r:id="rId3"/>
    <p:sldLayoutId id="2147493459" r:id="rId4"/>
    <p:sldLayoutId id="2147493472" r:id="rId5"/>
    <p:sldLayoutId id="2147493466" r:id="rId6"/>
    <p:sldLayoutId id="2147493460" r:id="rId7"/>
    <p:sldLayoutId id="2147493467" r:id="rId8"/>
    <p:sldLayoutId id="2147493470" r:id="rId9"/>
    <p:sldLayoutId id="2147493468" r:id="rId10"/>
    <p:sldLayoutId id="2147493473" r:id="rId11"/>
    <p:sldLayoutId id="2147493474" r:id="rId12"/>
    <p:sldLayoutId id="2147493469" r:id="rId13"/>
    <p:sldLayoutId id="2147493464" r:id="rId14"/>
    <p:sldLayoutId id="2147493461" r:id="rId15"/>
    <p:sldLayoutId id="2147493462" r:id="rId16"/>
  </p:sldLayoutIdLst>
  <p:timing>
    <p:tnLst>
      <p:par>
        <p:cTn id="1" dur="indefinite" restart="never" nodeType="tmRoot"/>
      </p:par>
    </p:tnLst>
  </p:timing>
  <p:hf sldNum="0" hdr="0" ftr="0" dt="0"/>
  <p:txStyles>
    <p:titleStyle>
      <a:lvl1pPr algn="l" defTabSz="457200" rtl="0" eaLnBrk="1" latinLnBrk="0" hangingPunct="1">
        <a:spcBef>
          <a:spcPct val="0"/>
        </a:spcBef>
        <a:buNone/>
        <a:defRPr sz="4400" kern="1200">
          <a:solidFill>
            <a:srgbClr val="21413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accent5">
              <a:lumMod val="90000"/>
              <a:lumOff val="10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accent5">
              <a:lumMod val="90000"/>
              <a:lumOff val="10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accent5">
              <a:lumMod val="90000"/>
              <a:lumOff val="10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accent5">
              <a:lumMod val="90000"/>
              <a:lumOff val="10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accent5">
              <a:lumMod val="90000"/>
              <a:lumOff val="1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league.org/ccph"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s://www.avma.org/KB/Resources/Reference/Pages/One-Health.aspx"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5.xml"/><Relationship Id="rId7" Type="http://schemas.openxmlformats.org/officeDocument/2006/relationships/image" Target="../media/image7.png"/><Relationship Id="rId2" Type="http://schemas.openxmlformats.org/officeDocument/2006/relationships/slideLayout" Target="../slideLayouts/slideLayout3.xml"/><Relationship Id="rId1" Type="http://schemas.openxmlformats.org/officeDocument/2006/relationships/themeOverride" Target="../theme/themeOverride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www.aspph.org/" TargetMode="External"/><Relationship Id="rId2" Type="http://schemas.openxmlformats.org/officeDocument/2006/relationships/hyperlink" Target="http://list.aacu.org/mailman/listinfo/ecph" TargetMode="External"/><Relationship Id="rId1" Type="http://schemas.openxmlformats.org/officeDocument/2006/relationships/slideLayout" Target="../slideLayouts/slideLayout3.xml"/><Relationship Id="rId4" Type="http://schemas.openxmlformats.org/officeDocument/2006/relationships/hyperlink" Target="http://www.league.org/ccph"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www.undergraduateglobalhealth.net/" TargetMode="External"/><Relationship Id="rId2" Type="http://schemas.openxmlformats.org/officeDocument/2006/relationships/hyperlink" Target="http://www.aspph.org/event/faculty-development-workshop/" TargetMode="Externa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4323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400" dirty="0" smtClean="0"/>
              <a:t>Community Colleges and Public Health </a:t>
            </a:r>
            <a:endParaRPr lang="en-US" sz="3400" dirty="0"/>
          </a:p>
        </p:txBody>
      </p:sp>
      <p:sp>
        <p:nvSpPr>
          <p:cNvPr id="3" name="Content Placeholder 2"/>
          <p:cNvSpPr>
            <a:spLocks noGrp="1"/>
          </p:cNvSpPr>
          <p:nvPr>
            <p:ph idx="1"/>
          </p:nvPr>
        </p:nvSpPr>
        <p:spPr/>
        <p:txBody>
          <a:bodyPr/>
          <a:lstStyle/>
          <a:p>
            <a:pPr>
              <a:spcAft>
                <a:spcPts val="2000"/>
              </a:spcAft>
            </a:pPr>
            <a:r>
              <a:rPr lang="en-US" sz="2200" dirty="0" smtClean="0"/>
              <a:t>ASPPH Framing the Future project and the League for Innovation in the Community College (the League) endorsed public health &amp; health navigation associate degrees and certificate programs  </a:t>
            </a:r>
          </a:p>
          <a:p>
            <a:pPr>
              <a:spcAft>
                <a:spcPts val="2000"/>
              </a:spcAft>
            </a:pPr>
            <a:r>
              <a:rPr lang="en-US" sz="2200" dirty="0" smtClean="0"/>
              <a:t>The League is taking the lead in developing the Public Health &amp; Health Navigation initiative (see </a:t>
            </a:r>
            <a:r>
              <a:rPr lang="en-US" sz="2200" dirty="0" smtClean="0">
                <a:hlinkClick r:id="rId3"/>
              </a:rPr>
              <a:t>www.league.org/ccph</a:t>
            </a:r>
            <a:r>
              <a:rPr lang="en-US" sz="2200" dirty="0"/>
              <a:t>)</a:t>
            </a:r>
            <a:endParaRPr lang="en-US" sz="2200" dirty="0" smtClean="0"/>
          </a:p>
          <a:p>
            <a:pPr>
              <a:spcAft>
                <a:spcPts val="2000"/>
              </a:spcAft>
            </a:pPr>
            <a:r>
              <a:rPr lang="en-US" sz="2200" dirty="0" smtClean="0"/>
              <a:t>Transfer degrees including public health generalist, health education, health administration, and environmental health</a:t>
            </a:r>
            <a:endParaRPr lang="en-US" sz="2200" dirty="0"/>
          </a:p>
        </p:txBody>
      </p:sp>
    </p:spTree>
    <p:extLst>
      <p:ext uri="{BB962C8B-B14F-4D97-AF65-F5344CB8AC3E}">
        <p14:creationId xmlns:p14="http://schemas.microsoft.com/office/powerpoint/2010/main" val="3974703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nSpc>
                <a:spcPct val="90000"/>
              </a:lnSpc>
            </a:pPr>
            <a:r>
              <a:rPr lang="en-US" sz="3000" dirty="0" smtClean="0"/>
              <a:t>League’s Efforts to Encourage Community Colleges</a:t>
            </a:r>
            <a:endParaRPr lang="en-US" sz="3000" dirty="0"/>
          </a:p>
        </p:txBody>
      </p:sp>
      <p:sp>
        <p:nvSpPr>
          <p:cNvPr id="3" name="Content Placeholder 2"/>
          <p:cNvSpPr>
            <a:spLocks noGrp="1"/>
          </p:cNvSpPr>
          <p:nvPr>
            <p:ph idx="1"/>
          </p:nvPr>
        </p:nvSpPr>
        <p:spPr/>
        <p:txBody>
          <a:bodyPr/>
          <a:lstStyle/>
          <a:p>
            <a:pPr>
              <a:spcAft>
                <a:spcPts val="2000"/>
              </a:spcAft>
            </a:pPr>
            <a:r>
              <a:rPr lang="en-US" sz="2600" dirty="0" smtClean="0"/>
              <a:t>Awards for Excellence in Public Health and Health Navigation Education for coursework consistent with the ASPPH Community Colleges and Public Health report including “health foundations” courses</a:t>
            </a:r>
          </a:p>
          <a:p>
            <a:pPr>
              <a:spcAft>
                <a:spcPts val="2000"/>
              </a:spcAft>
            </a:pPr>
            <a:r>
              <a:rPr lang="en-US" sz="2600" dirty="0" smtClean="0"/>
              <a:t>League organizing a Technical Assistance and Consulting (TAC) directory to assist community colleges</a:t>
            </a:r>
          </a:p>
        </p:txBody>
      </p:sp>
    </p:spTree>
    <p:extLst>
      <p:ext uri="{BB962C8B-B14F-4D97-AF65-F5344CB8AC3E}">
        <p14:creationId xmlns:p14="http://schemas.microsoft.com/office/powerpoint/2010/main" val="24552945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nSpc>
                <a:spcPct val="90000"/>
              </a:lnSpc>
            </a:pPr>
            <a:r>
              <a:rPr lang="en-US" sz="3200" dirty="0" smtClean="0"/>
              <a:t>Associate Degrees and Certificate Programs</a:t>
            </a:r>
            <a:endParaRPr lang="en-US" sz="3200" dirty="0"/>
          </a:p>
        </p:txBody>
      </p:sp>
      <p:sp>
        <p:nvSpPr>
          <p:cNvPr id="3" name="Content Placeholder 2"/>
          <p:cNvSpPr>
            <a:spLocks noGrp="1"/>
          </p:cNvSpPr>
          <p:nvPr>
            <p:ph idx="1"/>
          </p:nvPr>
        </p:nvSpPr>
        <p:spPr/>
        <p:txBody>
          <a:bodyPr/>
          <a:lstStyle/>
          <a:p>
            <a:r>
              <a:rPr lang="en-US" dirty="0" smtClean="0"/>
              <a:t>Health Foundations</a:t>
            </a:r>
          </a:p>
          <a:p>
            <a:pPr lvl="1"/>
            <a:r>
              <a:rPr lang="en-US" dirty="0" smtClean="0"/>
              <a:t>Personal Health with a population perspective</a:t>
            </a:r>
          </a:p>
          <a:p>
            <a:pPr lvl="1"/>
            <a:r>
              <a:rPr lang="en-US" dirty="0" smtClean="0"/>
              <a:t>Health communications</a:t>
            </a:r>
          </a:p>
          <a:p>
            <a:pPr lvl="1"/>
            <a:r>
              <a:rPr lang="en-US" dirty="0" smtClean="0"/>
              <a:t>Overview of Public Health</a:t>
            </a:r>
          </a:p>
          <a:p>
            <a:pPr>
              <a:spcBef>
                <a:spcPts val="1000"/>
              </a:spcBef>
            </a:pPr>
            <a:r>
              <a:rPr lang="en-US" dirty="0" smtClean="0"/>
              <a:t>Specialties</a:t>
            </a:r>
          </a:p>
          <a:p>
            <a:pPr>
              <a:spcBef>
                <a:spcPts val="1000"/>
              </a:spcBef>
            </a:pPr>
            <a:r>
              <a:rPr lang="en-US" dirty="0" smtClean="0"/>
              <a:t>Experiential and Electives</a:t>
            </a:r>
            <a:endParaRPr lang="en-US" dirty="0"/>
          </a:p>
        </p:txBody>
      </p:sp>
    </p:spTree>
    <p:extLst>
      <p:ext uri="{BB962C8B-B14F-4D97-AF65-F5344CB8AC3E}">
        <p14:creationId xmlns:p14="http://schemas.microsoft.com/office/powerpoint/2010/main" val="24391401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Community College Specialties</a:t>
            </a:r>
            <a:endParaRPr lang="en-US" dirty="0"/>
          </a:p>
        </p:txBody>
      </p:sp>
      <p:sp>
        <p:nvSpPr>
          <p:cNvPr id="3" name="Content Placeholder 2"/>
          <p:cNvSpPr>
            <a:spLocks noGrp="1"/>
          </p:cNvSpPr>
          <p:nvPr>
            <p:ph idx="1"/>
          </p:nvPr>
        </p:nvSpPr>
        <p:spPr/>
        <p:txBody>
          <a:bodyPr/>
          <a:lstStyle/>
          <a:p>
            <a:pPr>
              <a:spcAft>
                <a:spcPts val="2500"/>
              </a:spcAft>
            </a:pPr>
            <a:r>
              <a:rPr lang="en-US" smtClean="0"/>
              <a:t>Heath Education</a:t>
            </a:r>
          </a:p>
          <a:p>
            <a:pPr>
              <a:spcAft>
                <a:spcPts val="2500"/>
              </a:spcAft>
            </a:pPr>
            <a:r>
              <a:rPr lang="en-US" dirty="0" smtClean="0"/>
              <a:t>Health Administration</a:t>
            </a:r>
          </a:p>
          <a:p>
            <a:pPr>
              <a:spcAft>
                <a:spcPts val="2500"/>
              </a:spcAft>
            </a:pPr>
            <a:r>
              <a:rPr lang="en-US" dirty="0" smtClean="0"/>
              <a:t>Environmental Health</a:t>
            </a:r>
          </a:p>
          <a:p>
            <a:pPr>
              <a:spcAft>
                <a:spcPts val="2500"/>
              </a:spcAft>
            </a:pPr>
            <a:r>
              <a:rPr lang="en-US" dirty="0" smtClean="0"/>
              <a:t>Health Navigation</a:t>
            </a:r>
            <a:endParaRPr lang="en-US" dirty="0"/>
          </a:p>
        </p:txBody>
      </p:sp>
    </p:spTree>
    <p:extLst>
      <p:ext uri="{BB962C8B-B14F-4D97-AF65-F5344CB8AC3E}">
        <p14:creationId xmlns:p14="http://schemas.microsoft.com/office/powerpoint/2010/main" val="13849026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CEPH New Expectations</a:t>
            </a:r>
            <a:endParaRPr lang="en-US" dirty="0"/>
          </a:p>
        </p:txBody>
      </p:sp>
      <p:sp>
        <p:nvSpPr>
          <p:cNvPr id="3" name="Content Placeholder 2"/>
          <p:cNvSpPr>
            <a:spLocks noGrp="1"/>
          </p:cNvSpPr>
          <p:nvPr>
            <p:ph idx="1"/>
          </p:nvPr>
        </p:nvSpPr>
        <p:spPr/>
        <p:txBody>
          <a:bodyPr/>
          <a:lstStyle/>
          <a:p>
            <a:pPr>
              <a:spcAft>
                <a:spcPts val="1500"/>
              </a:spcAft>
            </a:pPr>
            <a:r>
              <a:rPr lang="en-US" dirty="0" smtClean="0"/>
              <a:t>New Requirement for bachelor’s degree programs to have publically available policies and procedures for evaluating community college courses for transfer</a:t>
            </a:r>
          </a:p>
          <a:p>
            <a:pPr>
              <a:spcAft>
                <a:spcPts val="1500"/>
              </a:spcAft>
            </a:pPr>
            <a:r>
              <a:rPr lang="en-US" dirty="0" smtClean="0"/>
              <a:t>One Health curriculum emphasized in new CEPH criteria</a:t>
            </a:r>
          </a:p>
          <a:p>
            <a:pPr>
              <a:spcAft>
                <a:spcPts val="1500"/>
              </a:spcAft>
            </a:pPr>
            <a:r>
              <a:rPr lang="en-US" dirty="0" smtClean="0"/>
              <a:t>Cross-cutting concepts and experiences</a:t>
            </a:r>
          </a:p>
        </p:txBody>
      </p:sp>
    </p:spTree>
    <p:extLst>
      <p:ext uri="{BB962C8B-B14F-4D97-AF65-F5344CB8AC3E}">
        <p14:creationId xmlns:p14="http://schemas.microsoft.com/office/powerpoint/2010/main" val="42879313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What is One Health?</a:t>
            </a:r>
            <a:endParaRPr lang="en-US" dirty="0"/>
          </a:p>
        </p:txBody>
      </p:sp>
      <p:sp>
        <p:nvSpPr>
          <p:cNvPr id="3" name="Content Placeholder 2"/>
          <p:cNvSpPr>
            <a:spLocks noGrp="1"/>
          </p:cNvSpPr>
          <p:nvPr>
            <p:ph idx="1"/>
          </p:nvPr>
        </p:nvSpPr>
        <p:spPr/>
        <p:txBody>
          <a:bodyPr/>
          <a:lstStyle/>
          <a:p>
            <a:pPr marL="0" indent="0">
              <a:spcAft>
                <a:spcPts val="1500"/>
              </a:spcAft>
              <a:buNone/>
            </a:pPr>
            <a:r>
              <a:rPr lang="en-US" sz="2600" b="1" dirty="0" smtClean="0"/>
              <a:t>One Health may be defined as follows:</a:t>
            </a:r>
          </a:p>
          <a:p>
            <a:pPr marL="0" indent="0">
              <a:lnSpc>
                <a:spcPct val="120000"/>
              </a:lnSpc>
              <a:spcAft>
                <a:spcPts val="1500"/>
              </a:spcAft>
              <a:buNone/>
            </a:pPr>
            <a:r>
              <a:rPr lang="en-US" sz="2400" dirty="0" smtClean="0"/>
              <a:t>“One Health is the integrative effort of multiple disciplines working locally, nationally, and globally to attain optimal health for people, animals, and the environment. Together, the three make up the One Health triad, and the health of each is inextricably connected to the others in the triad.”</a:t>
            </a:r>
          </a:p>
          <a:p>
            <a:pPr marL="0" indent="0">
              <a:spcAft>
                <a:spcPts val="1500"/>
              </a:spcAft>
              <a:buNone/>
            </a:pPr>
            <a:r>
              <a:rPr lang="en-US" sz="1200" dirty="0" smtClean="0">
                <a:hlinkClick r:id="rId3"/>
              </a:rPr>
              <a:t>https://www.avma.org/KB/Resources/Reference/Pages/One-Health.aspx</a:t>
            </a:r>
            <a:r>
              <a:rPr lang="en-US" sz="1200" dirty="0" smtClean="0"/>
              <a:t> </a:t>
            </a:r>
          </a:p>
        </p:txBody>
      </p:sp>
    </p:spTree>
    <p:extLst>
      <p:ext uri="{BB962C8B-B14F-4D97-AF65-F5344CB8AC3E}">
        <p14:creationId xmlns:p14="http://schemas.microsoft.com/office/powerpoint/2010/main" val="3609285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nSpc>
                <a:spcPct val="90000"/>
              </a:lnSpc>
            </a:pPr>
            <a:r>
              <a:rPr lang="en-US" sz="3000" dirty="0" smtClean="0"/>
              <a:t>One-Health Inter-professional </a:t>
            </a:r>
            <a:br>
              <a:rPr lang="en-US" sz="3000" dirty="0" smtClean="0"/>
            </a:br>
            <a:r>
              <a:rPr lang="en-US" sz="3000" dirty="0" smtClean="0"/>
              <a:t>Education Framework</a:t>
            </a:r>
            <a:endParaRPr lang="en-US" sz="3000" dirty="0"/>
          </a:p>
        </p:txBody>
      </p:sp>
      <p:sp>
        <p:nvSpPr>
          <p:cNvPr id="3" name="Content Placeholder 2"/>
          <p:cNvSpPr>
            <a:spLocks noGrp="1"/>
          </p:cNvSpPr>
          <p:nvPr>
            <p:ph idx="1"/>
          </p:nvPr>
        </p:nvSpPr>
        <p:spPr/>
        <p:txBody>
          <a:bodyPr/>
          <a:lstStyle/>
          <a:p>
            <a:pPr>
              <a:spcAft>
                <a:spcPts val="2500"/>
              </a:spcAft>
            </a:pPr>
            <a:r>
              <a:rPr lang="en-US" dirty="0" smtClean="0"/>
              <a:t>Microbiological Influences</a:t>
            </a:r>
          </a:p>
          <a:p>
            <a:pPr>
              <a:spcAft>
                <a:spcPts val="2500"/>
              </a:spcAft>
            </a:pPr>
            <a:r>
              <a:rPr lang="en-US" dirty="0" smtClean="0"/>
              <a:t>Ecosystem/Physical Environment</a:t>
            </a:r>
          </a:p>
          <a:p>
            <a:pPr>
              <a:spcAft>
                <a:spcPts val="2500"/>
              </a:spcAft>
            </a:pPr>
            <a:r>
              <a:rPr lang="en-US" dirty="0" smtClean="0"/>
              <a:t>Human-Animal Interactions</a:t>
            </a:r>
          </a:p>
          <a:p>
            <a:pPr marL="0" indent="0">
              <a:spcBef>
                <a:spcPts val="1000"/>
              </a:spcBef>
              <a:spcAft>
                <a:spcPts val="2500"/>
              </a:spcAft>
              <a:buNone/>
            </a:pPr>
            <a:r>
              <a:rPr lang="en-US" b="1" i="1" dirty="0" smtClean="0"/>
              <a:t>One Health: From AIDS to </a:t>
            </a:r>
            <a:r>
              <a:rPr lang="en-US" b="1" i="1" dirty="0" err="1" smtClean="0"/>
              <a:t>Zika</a:t>
            </a:r>
            <a:endParaRPr lang="en-US" b="1" i="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8612" y="341376"/>
            <a:ext cx="1898187" cy="3868776"/>
          </a:xfrm>
          <a:prstGeom prst="rect">
            <a:avLst/>
          </a:prstGeom>
          <a:effectLst/>
        </p:spPr>
      </p:pic>
    </p:spTree>
    <p:extLst>
      <p:ext uri="{BB962C8B-B14F-4D97-AF65-F5344CB8AC3E}">
        <p14:creationId xmlns:p14="http://schemas.microsoft.com/office/powerpoint/2010/main" val="29179259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Cross Cutting Concepts and Experiences</a:t>
            </a:r>
            <a:endParaRPr lang="en-US" sz="3200" dirty="0"/>
          </a:p>
        </p:txBody>
      </p:sp>
      <p:sp>
        <p:nvSpPr>
          <p:cNvPr id="3" name="Content Placeholder 2"/>
          <p:cNvSpPr>
            <a:spLocks noGrp="1"/>
          </p:cNvSpPr>
          <p:nvPr>
            <p:ph idx="1"/>
          </p:nvPr>
        </p:nvSpPr>
        <p:spPr/>
        <p:txBody>
          <a:bodyPr/>
          <a:lstStyle/>
          <a:p>
            <a:pPr>
              <a:spcAft>
                <a:spcPts val="1500"/>
              </a:spcAft>
            </a:pPr>
            <a:r>
              <a:rPr lang="en-US" sz="2100" dirty="0" smtClean="0"/>
              <a:t>Cultural contexts in which public health professionals work – </a:t>
            </a:r>
            <a:r>
              <a:rPr lang="en-US" sz="2100" b="1" i="1" dirty="0" smtClean="0"/>
              <a:t>Essentials of Health, Culture, and Diversity</a:t>
            </a:r>
          </a:p>
          <a:p>
            <a:pPr>
              <a:spcAft>
                <a:spcPts val="1500"/>
              </a:spcAft>
            </a:pPr>
            <a:r>
              <a:rPr lang="en-US" sz="2100" dirty="0" smtClean="0"/>
              <a:t>Ethical decision making as related to self and society – </a:t>
            </a:r>
            <a:r>
              <a:rPr lang="en-US" sz="2100" b="1" i="1" dirty="0" smtClean="0"/>
              <a:t>Essentials of Public Health Ethics</a:t>
            </a:r>
          </a:p>
          <a:p>
            <a:pPr>
              <a:spcAft>
                <a:spcPts val="1500"/>
              </a:spcAft>
            </a:pPr>
            <a:r>
              <a:rPr lang="en-US" sz="2100" dirty="0" smtClean="0"/>
              <a:t>Research methods – </a:t>
            </a:r>
            <a:r>
              <a:rPr lang="en-US" sz="2100" b="1" i="1" dirty="0" smtClean="0"/>
              <a:t>Epidemiology 101</a:t>
            </a:r>
          </a:p>
          <a:p>
            <a:pPr>
              <a:spcAft>
                <a:spcPts val="1500"/>
              </a:spcAft>
            </a:pPr>
            <a:r>
              <a:rPr lang="en-US" sz="2100" dirty="0" smtClean="0"/>
              <a:t>Systems thinking – </a:t>
            </a:r>
            <a:r>
              <a:rPr lang="en-US" sz="2100" b="1" i="1" dirty="0" smtClean="0"/>
              <a:t>Public Health 101</a:t>
            </a:r>
          </a:p>
          <a:p>
            <a:pPr>
              <a:spcAft>
                <a:spcPts val="1500"/>
              </a:spcAft>
            </a:pPr>
            <a:r>
              <a:rPr lang="en-US" sz="2100" dirty="0" smtClean="0"/>
              <a:t>Leadership, professionalism, networking, and teamwork – </a:t>
            </a:r>
            <a:r>
              <a:rPr lang="en-US" sz="2100" b="1" i="1" dirty="0" smtClean="0"/>
              <a:t>Essentials of Leadership in Public Health</a:t>
            </a:r>
          </a:p>
        </p:txBody>
      </p:sp>
    </p:spTree>
    <p:extLst>
      <p:ext uri="{BB962C8B-B14F-4D97-AF65-F5344CB8AC3E}">
        <p14:creationId xmlns:p14="http://schemas.microsoft.com/office/powerpoint/2010/main" val="36648263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lnSpc>
                <a:spcPct val="90000"/>
              </a:lnSpc>
            </a:pPr>
            <a:r>
              <a:rPr lang="en-US" sz="3000" dirty="0" smtClean="0"/>
              <a:t>Jones &amp; Bartlett Learning </a:t>
            </a:r>
            <a:br>
              <a:rPr lang="en-US" sz="3000" dirty="0" smtClean="0"/>
            </a:br>
            <a:r>
              <a:rPr lang="en-US" sz="3000" dirty="0" smtClean="0"/>
              <a:t>Essential Public Health Series – NEW</a:t>
            </a:r>
            <a:endParaRPr lang="en-US" sz="3000" dirty="0"/>
          </a:p>
        </p:txBody>
      </p:sp>
      <p:pic>
        <p:nvPicPr>
          <p:cNvPr id="8" name="Content Placeholder 7"/>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942538" y="1359135"/>
            <a:ext cx="1818531" cy="3035808"/>
          </a:xfr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1730" y="1259353"/>
            <a:ext cx="1860808" cy="3106383"/>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93633" y="1389888"/>
            <a:ext cx="1388295" cy="2829544"/>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59673" y="1259353"/>
            <a:ext cx="1860808" cy="3106383"/>
          </a:xfrm>
          <a:prstGeom prst="rect">
            <a:avLst/>
          </a:prstGeom>
        </p:spPr>
      </p:pic>
    </p:spTree>
    <p:extLst>
      <p:ext uri="{BB962C8B-B14F-4D97-AF65-F5344CB8AC3E}">
        <p14:creationId xmlns:p14="http://schemas.microsoft.com/office/powerpoint/2010/main" val="47802470"/>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69093"/>
            <a:ext cx="2383536" cy="2951749"/>
          </a:xfrm>
        </p:spPr>
        <p:txBody>
          <a:bodyPr>
            <a:noAutofit/>
          </a:bodyPr>
          <a:lstStyle/>
          <a:p>
            <a:pPr>
              <a:lnSpc>
                <a:spcPct val="90000"/>
              </a:lnSpc>
            </a:pPr>
            <a:r>
              <a:rPr lang="en-US" sz="3000" dirty="0" smtClean="0"/>
              <a:t>The</a:t>
            </a:r>
            <a:r>
              <a:rPr lang="en-US" sz="3000" dirty="0"/>
              <a:t/>
            </a:r>
            <a:br>
              <a:rPr lang="en-US" sz="3000" dirty="0"/>
            </a:br>
            <a:r>
              <a:rPr lang="en-US" sz="3000" dirty="0" smtClean="0"/>
              <a:t>Health Navigation Series</a:t>
            </a:r>
            <a:endParaRPr lang="en-US" sz="30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4567" y="536448"/>
            <a:ext cx="2191001" cy="36576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9431" y="536448"/>
            <a:ext cx="2191001" cy="3657600"/>
          </a:xfrm>
          <a:prstGeom prst="rect">
            <a:avLst/>
          </a:prstGeom>
        </p:spPr>
      </p:pic>
      <p:pic>
        <p:nvPicPr>
          <p:cNvPr id="6" name="Content Placeholder 5"/>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794295" y="536448"/>
            <a:ext cx="2191001" cy="3657600"/>
          </a:xfrm>
        </p:spPr>
      </p:pic>
      <p:sp>
        <p:nvSpPr>
          <p:cNvPr id="3" name="TextBox 2"/>
          <p:cNvSpPr txBox="1"/>
          <p:nvPr/>
        </p:nvSpPr>
        <p:spPr>
          <a:xfrm>
            <a:off x="457200" y="4065147"/>
            <a:ext cx="4397497" cy="369332"/>
          </a:xfrm>
          <a:prstGeom prst="rect">
            <a:avLst/>
          </a:prstGeom>
          <a:noFill/>
        </p:spPr>
        <p:txBody>
          <a:bodyPr wrap="square" rtlCol="0">
            <a:spAutoFit/>
          </a:bodyPr>
          <a:lstStyle/>
          <a:p>
            <a:r>
              <a:rPr lang="en-US" u="sng" dirty="0" smtClean="0"/>
              <a:t>www.HealthNavigationSeries.com</a:t>
            </a:r>
            <a:endParaRPr lang="en-US" u="sng" dirty="0"/>
          </a:p>
        </p:txBody>
      </p:sp>
    </p:spTree>
    <p:extLst>
      <p:ext uri="{BB962C8B-B14F-4D97-AF65-F5344CB8AC3E}">
        <p14:creationId xmlns:p14="http://schemas.microsoft.com/office/powerpoint/2010/main" val="26924427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Meet the Author</a:t>
            </a:r>
            <a:endParaRPr lang="en-US" dirty="0"/>
          </a:p>
        </p:txBody>
      </p:sp>
      <p:sp>
        <p:nvSpPr>
          <p:cNvPr id="5" name="Content Placeholder 4"/>
          <p:cNvSpPr>
            <a:spLocks noGrp="1"/>
          </p:cNvSpPr>
          <p:nvPr>
            <p:ph sz="half" idx="2"/>
          </p:nvPr>
        </p:nvSpPr>
        <p:spPr/>
        <p:txBody>
          <a:bodyPr anchor="b"/>
          <a:lstStyle/>
          <a:p>
            <a:pPr>
              <a:spcAft>
                <a:spcPts val="2000"/>
              </a:spcAft>
            </a:pPr>
            <a:r>
              <a:rPr lang="en-US" sz="2400" b="1" dirty="0"/>
              <a:t>Richard </a:t>
            </a:r>
            <a:r>
              <a:rPr lang="en-US" sz="2400" b="1" dirty="0" err="1"/>
              <a:t>Riegelman</a:t>
            </a:r>
            <a:r>
              <a:rPr lang="en-US" sz="2400" b="1" dirty="0"/>
              <a:t>, MD, MPH, PhD</a:t>
            </a:r>
          </a:p>
          <a:p>
            <a:pPr>
              <a:lnSpc>
                <a:spcPct val="100000"/>
              </a:lnSpc>
              <a:spcAft>
                <a:spcPts val="2000"/>
              </a:spcAft>
            </a:pPr>
            <a:r>
              <a:rPr lang="en-US" dirty="0"/>
              <a:t>Professor and Founding </a:t>
            </a:r>
            <a:r>
              <a:rPr lang="en-US" dirty="0" smtClean="0"/>
              <a:t>Dean,</a:t>
            </a:r>
            <a:br>
              <a:rPr lang="en-US" dirty="0" smtClean="0"/>
            </a:br>
            <a:r>
              <a:rPr lang="en-US" dirty="0" smtClean="0"/>
              <a:t>Milken </a:t>
            </a:r>
            <a:r>
              <a:rPr lang="en-US" dirty="0"/>
              <a:t>Institute School of Public Health</a:t>
            </a:r>
            <a:r>
              <a:rPr lang="en-US" dirty="0" smtClean="0"/>
              <a:t>,</a:t>
            </a:r>
            <a:br>
              <a:rPr lang="en-US" dirty="0" smtClean="0"/>
            </a:br>
            <a:r>
              <a:rPr lang="en-US" dirty="0" smtClean="0"/>
              <a:t>The </a:t>
            </a:r>
            <a:r>
              <a:rPr lang="en-US" dirty="0"/>
              <a:t>George Washington </a:t>
            </a:r>
            <a:r>
              <a:rPr lang="en-US" dirty="0" smtClean="0"/>
              <a:t>University</a:t>
            </a:r>
          </a:p>
          <a:p>
            <a:pPr>
              <a:lnSpc>
                <a:spcPct val="100000"/>
              </a:lnSpc>
              <a:spcAft>
                <a:spcPts val="2000"/>
              </a:spcAft>
            </a:pPr>
            <a:r>
              <a:rPr lang="en-US" dirty="0" smtClean="0"/>
              <a:t>Jones &amp; Bartlett Learning Series Editor: Essential Public Health Series and </a:t>
            </a:r>
            <a:br>
              <a:rPr lang="en-US" dirty="0" smtClean="0"/>
            </a:br>
            <a:r>
              <a:rPr lang="en-US" dirty="0" smtClean="0"/>
              <a:t>Health Navigation Series</a:t>
            </a:r>
          </a:p>
        </p:txBody>
      </p:sp>
      <p:pic>
        <p:nvPicPr>
          <p:cNvPr id="7" name="Content Placeholder 6"/>
          <p:cNvPicPr>
            <a:picLocks noGrp="1" noChangeAspect="1"/>
          </p:cNvPicPr>
          <p:nvPr>
            <p:ph sz="half" idx="11"/>
          </p:nvPr>
        </p:nvPicPr>
        <p:blipFill>
          <a:blip r:embed="rId2">
            <a:extLst>
              <a:ext uri="{28A0092B-C50C-407E-A947-70E740481C1C}">
                <a14:useLocalDpi xmlns:a14="http://schemas.microsoft.com/office/drawing/2010/main" val="0"/>
              </a:ext>
            </a:extLst>
          </a:blip>
          <a:stretch>
            <a:fillRect/>
          </a:stretch>
        </p:blipFill>
        <p:spPr>
          <a:xfrm>
            <a:off x="6287359" y="1150938"/>
            <a:ext cx="2296983" cy="3070225"/>
          </a:xfrm>
        </p:spPr>
      </p:pic>
    </p:spTree>
    <p:extLst>
      <p:ext uri="{BB962C8B-B14F-4D97-AF65-F5344CB8AC3E}">
        <p14:creationId xmlns:p14="http://schemas.microsoft.com/office/powerpoint/2010/main" val="7664024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Live Q&amp;A Session</a:t>
            </a:r>
          </a:p>
        </p:txBody>
      </p:sp>
      <p:sp>
        <p:nvSpPr>
          <p:cNvPr id="3" name="Content Placeholder 2"/>
          <p:cNvSpPr>
            <a:spLocks noGrp="1"/>
          </p:cNvSpPr>
          <p:nvPr>
            <p:ph idx="1"/>
          </p:nvPr>
        </p:nvSpPr>
        <p:spPr/>
        <p:txBody>
          <a:bodyPr/>
          <a:lstStyle/>
          <a:p>
            <a:pPr marL="0" indent="0">
              <a:lnSpc>
                <a:spcPct val="100000"/>
              </a:lnSpc>
              <a:buNone/>
            </a:pPr>
            <a:r>
              <a:rPr lang="en-US" sz="2400" b="1" dirty="0"/>
              <a:t>Voice Your Question:</a:t>
            </a:r>
          </a:p>
          <a:p>
            <a:pPr lvl="1">
              <a:lnSpc>
                <a:spcPct val="100000"/>
              </a:lnSpc>
            </a:pPr>
            <a:r>
              <a:rPr lang="en-US" sz="2000" dirty="0"/>
              <a:t>Press *1</a:t>
            </a:r>
          </a:p>
          <a:p>
            <a:pPr lvl="1">
              <a:lnSpc>
                <a:spcPct val="100000"/>
              </a:lnSpc>
            </a:pPr>
            <a:r>
              <a:rPr lang="en-US" sz="2000" dirty="0"/>
              <a:t>Follow the prompt to record your name</a:t>
            </a:r>
          </a:p>
          <a:p>
            <a:pPr lvl="1">
              <a:lnSpc>
                <a:spcPct val="100000"/>
              </a:lnSpc>
            </a:pPr>
            <a:r>
              <a:rPr lang="en-US" sz="2000" dirty="0"/>
              <a:t>The operator will open your line, in turn</a:t>
            </a:r>
          </a:p>
          <a:p>
            <a:pPr marL="0" indent="0">
              <a:lnSpc>
                <a:spcPct val="100000"/>
              </a:lnSpc>
              <a:spcBef>
                <a:spcPts val="1000"/>
              </a:spcBef>
              <a:buNone/>
            </a:pPr>
            <a:r>
              <a:rPr lang="en-US" sz="2400" b="1" dirty="0"/>
              <a:t>Type Your Question:</a:t>
            </a:r>
          </a:p>
          <a:p>
            <a:pPr lvl="1">
              <a:lnSpc>
                <a:spcPct val="100000"/>
              </a:lnSpc>
            </a:pPr>
            <a:r>
              <a:rPr lang="en-US" sz="2000" dirty="0"/>
              <a:t>Use the chat or Q&amp;A box feature in the lower right-hand side </a:t>
            </a:r>
            <a:r>
              <a:rPr lang="en-US" sz="2000" dirty="0" smtClean="0"/>
              <a:t/>
            </a:r>
            <a:br>
              <a:rPr lang="en-US" sz="2000" dirty="0" smtClean="0"/>
            </a:br>
            <a:r>
              <a:rPr lang="en-US" sz="2000" dirty="0" smtClean="0"/>
              <a:t>of </a:t>
            </a:r>
            <a:r>
              <a:rPr lang="en-US" sz="2000" dirty="0"/>
              <a:t>your </a:t>
            </a:r>
            <a:r>
              <a:rPr lang="en-US" sz="2000" dirty="0" smtClean="0"/>
              <a:t>screen</a:t>
            </a:r>
            <a:endParaRPr lang="en-US" sz="2000" dirty="0"/>
          </a:p>
        </p:txBody>
      </p:sp>
    </p:spTree>
    <p:extLst>
      <p:ext uri="{BB962C8B-B14F-4D97-AF65-F5344CB8AC3E}">
        <p14:creationId xmlns:p14="http://schemas.microsoft.com/office/powerpoint/2010/main" val="9127176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 for participating!</a:t>
            </a:r>
          </a:p>
        </p:txBody>
      </p:sp>
      <p:sp>
        <p:nvSpPr>
          <p:cNvPr id="3" name="Content Placeholder 2"/>
          <p:cNvSpPr>
            <a:spLocks noGrp="1"/>
          </p:cNvSpPr>
          <p:nvPr>
            <p:ph sz="half" idx="2"/>
          </p:nvPr>
        </p:nvSpPr>
        <p:spPr/>
        <p:txBody>
          <a:bodyPr/>
          <a:lstStyle/>
          <a:p>
            <a:r>
              <a:rPr lang="en-US" b="1" dirty="0"/>
              <a:t>Sophie Teague</a:t>
            </a:r>
          </a:p>
          <a:p>
            <a:r>
              <a:rPr lang="en-US" sz="1600" dirty="0" err="1"/>
              <a:t>steague@jblearning.com</a:t>
            </a:r>
            <a:endParaRPr lang="en-US" sz="1600" dirty="0"/>
          </a:p>
          <a:p>
            <a:pPr>
              <a:spcBef>
                <a:spcPts val="2000"/>
              </a:spcBef>
            </a:pPr>
            <a:r>
              <a:rPr lang="en-US" b="1" dirty="0" smtClean="0"/>
              <a:t>Richard </a:t>
            </a:r>
            <a:r>
              <a:rPr lang="en-US" b="1" dirty="0"/>
              <a:t>K. </a:t>
            </a:r>
            <a:r>
              <a:rPr lang="en-US" b="1" dirty="0" err="1"/>
              <a:t>Riegelman</a:t>
            </a:r>
            <a:r>
              <a:rPr lang="en-US" b="1" dirty="0"/>
              <a:t>, MD, MPH, </a:t>
            </a:r>
            <a:r>
              <a:rPr lang="en-US" b="1" dirty="0" smtClean="0"/>
              <a:t>PhD</a:t>
            </a:r>
          </a:p>
          <a:p>
            <a:r>
              <a:rPr lang="en-US" sz="1600" dirty="0" err="1" smtClean="0"/>
              <a:t>rriegelman@gmail.com</a:t>
            </a:r>
            <a:endParaRPr lang="en-US" sz="1600" dirty="0"/>
          </a:p>
          <a:p>
            <a:pPr>
              <a:spcBef>
                <a:spcPts val="2000"/>
              </a:spcBef>
            </a:pPr>
            <a:r>
              <a:rPr lang="en-US" b="1" dirty="0" smtClean="0"/>
              <a:t>Recorded </a:t>
            </a:r>
            <a:r>
              <a:rPr lang="en-US" b="1" dirty="0"/>
              <a:t>webinar will be posted on the LinkedIn Public Health Faculty Lounge:</a:t>
            </a:r>
          </a:p>
          <a:p>
            <a:r>
              <a:rPr lang="en-US" sz="1600" dirty="0"/>
              <a:t>http://</a:t>
            </a:r>
            <a:r>
              <a:rPr lang="en-US" sz="1600" dirty="0" err="1"/>
              <a:t>go.jblearning.com</a:t>
            </a:r>
            <a:r>
              <a:rPr lang="en-US" sz="1600" dirty="0"/>
              <a:t>/</a:t>
            </a:r>
            <a:r>
              <a:rPr lang="en-US" sz="1600" dirty="0" err="1"/>
              <a:t>PHLinkedIn</a:t>
            </a:r>
            <a:endParaRPr lang="en-US" sz="1600"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17742" y="1717964"/>
            <a:ext cx="2864774" cy="2381597"/>
          </a:xfrm>
          <a:prstGeom prst="rect">
            <a:avLst/>
          </a:prstGeom>
        </p:spPr>
      </p:pic>
    </p:spTree>
    <p:extLst>
      <p:ext uri="{BB962C8B-B14F-4D97-AF65-F5344CB8AC3E}">
        <p14:creationId xmlns:p14="http://schemas.microsoft.com/office/powerpoint/2010/main" val="5627352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nSpc>
                <a:spcPct val="90000"/>
              </a:lnSpc>
            </a:pPr>
            <a:r>
              <a:rPr lang="en-US" sz="3000" dirty="0" smtClean="0"/>
              <a:t>How Have Undergraduate Bachelor’s Degree Conferrals Grown?</a:t>
            </a:r>
            <a:endParaRPr lang="en-US" sz="3000"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346576" y="1200150"/>
            <a:ext cx="6450847" cy="3192463"/>
          </a:xfrm>
        </p:spPr>
      </p:pic>
    </p:spTree>
    <p:extLst>
      <p:ext uri="{BB962C8B-B14F-4D97-AF65-F5344CB8AC3E}">
        <p14:creationId xmlns:p14="http://schemas.microsoft.com/office/powerpoint/2010/main" val="31659335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nSpc>
                <a:spcPct val="90000"/>
              </a:lnSpc>
            </a:pPr>
            <a:r>
              <a:rPr lang="en-US" sz="3000" dirty="0" smtClean="0"/>
              <a:t>Where Are Undergraduate Public Health Degrees Being Conferred?</a:t>
            </a:r>
            <a:endParaRPr lang="en-US" sz="3000"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51840" y="1276003"/>
            <a:ext cx="7640320" cy="3040758"/>
          </a:xfrm>
        </p:spPr>
      </p:pic>
    </p:spTree>
    <p:extLst>
      <p:ext uri="{BB962C8B-B14F-4D97-AF65-F5344CB8AC3E}">
        <p14:creationId xmlns:p14="http://schemas.microsoft.com/office/powerpoint/2010/main" val="39159866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Growth of Undergraduate Public Health</a:t>
            </a:r>
            <a:endParaRPr lang="en-US" sz="3200" dirty="0"/>
          </a:p>
        </p:txBody>
      </p:sp>
      <p:sp>
        <p:nvSpPr>
          <p:cNvPr id="3" name="Content Placeholder 2"/>
          <p:cNvSpPr>
            <a:spLocks noGrp="1"/>
          </p:cNvSpPr>
          <p:nvPr>
            <p:ph idx="1"/>
          </p:nvPr>
        </p:nvSpPr>
        <p:spPr>
          <a:xfrm>
            <a:off x="298765" y="1200151"/>
            <a:ext cx="8627952" cy="3192590"/>
          </a:xfrm>
        </p:spPr>
        <p:txBody>
          <a:bodyPr/>
          <a:lstStyle/>
          <a:p>
            <a:pPr>
              <a:spcAft>
                <a:spcPts val="1500"/>
              </a:spcAft>
            </a:pPr>
            <a:r>
              <a:rPr lang="en-US" sz="2200" dirty="0" smtClean="0"/>
              <a:t>Bachelors degree continue to grow – now over 11,000 graduates per year </a:t>
            </a:r>
          </a:p>
          <a:p>
            <a:pPr>
              <a:spcAft>
                <a:spcPts val="1500"/>
              </a:spcAft>
            </a:pPr>
            <a:r>
              <a:rPr lang="en-US" sz="2200" dirty="0" smtClean="0"/>
              <a:t>Approximately half are in colleges and universities without graduate public health</a:t>
            </a:r>
          </a:p>
          <a:p>
            <a:pPr>
              <a:spcAft>
                <a:spcPts val="1500"/>
              </a:spcAft>
            </a:pPr>
            <a:r>
              <a:rPr lang="en-US" sz="2200" dirty="0" smtClean="0"/>
              <a:t>Minors, general education, evidence-based thinking, and MCAT prep courses growing rapidly</a:t>
            </a:r>
          </a:p>
          <a:p>
            <a:pPr>
              <a:spcAft>
                <a:spcPts val="1500"/>
              </a:spcAft>
            </a:pPr>
            <a:r>
              <a:rPr lang="en-US" sz="2200" dirty="0" smtClean="0"/>
              <a:t>Community colleges becoming part of continuum of public health education and encouraging wider exposure to public health</a:t>
            </a:r>
          </a:p>
        </p:txBody>
      </p:sp>
    </p:spTree>
    <p:extLst>
      <p:ext uri="{BB962C8B-B14F-4D97-AF65-F5344CB8AC3E}">
        <p14:creationId xmlns:p14="http://schemas.microsoft.com/office/powerpoint/2010/main" val="4647314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Opportunities to Connect</a:t>
            </a:r>
            <a:endParaRPr lang="en-US" dirty="0"/>
          </a:p>
        </p:txBody>
      </p:sp>
      <p:sp>
        <p:nvSpPr>
          <p:cNvPr id="3" name="Content Placeholder 2"/>
          <p:cNvSpPr>
            <a:spLocks noGrp="1"/>
          </p:cNvSpPr>
          <p:nvPr>
            <p:ph idx="1"/>
          </p:nvPr>
        </p:nvSpPr>
        <p:spPr/>
        <p:txBody>
          <a:bodyPr/>
          <a:lstStyle/>
          <a:p>
            <a:pPr>
              <a:spcAft>
                <a:spcPts val="1500"/>
              </a:spcAft>
            </a:pPr>
            <a:r>
              <a:rPr lang="en-US" sz="1800" dirty="0" smtClean="0"/>
              <a:t>AAC&amp;U list serve: </a:t>
            </a:r>
            <a:r>
              <a:rPr lang="en-US" sz="1800" dirty="0" smtClean="0">
                <a:hlinkClick r:id="rId2"/>
              </a:rPr>
              <a:t>http://list.aacu.org/mailman/listinfo/ecph</a:t>
            </a:r>
            <a:r>
              <a:rPr lang="en-US" sz="1800" dirty="0" smtClean="0"/>
              <a:t>  </a:t>
            </a:r>
          </a:p>
          <a:p>
            <a:pPr>
              <a:spcAft>
                <a:spcPts val="1500"/>
              </a:spcAft>
            </a:pPr>
            <a:r>
              <a:rPr lang="en-US" sz="1800" dirty="0" smtClean="0"/>
              <a:t>ASPPH: </a:t>
            </a:r>
            <a:r>
              <a:rPr lang="en-US" sz="1800" dirty="0" smtClean="0">
                <a:hlinkClick r:id="rId3"/>
              </a:rPr>
              <a:t>www.aspph.org</a:t>
            </a:r>
            <a:r>
              <a:rPr lang="en-US" sz="1800" dirty="0" smtClean="0"/>
              <a:t> </a:t>
            </a:r>
          </a:p>
          <a:p>
            <a:pPr marL="0" indent="0">
              <a:spcAft>
                <a:spcPts val="1500"/>
              </a:spcAft>
              <a:buNone/>
            </a:pPr>
            <a:r>
              <a:rPr lang="en-US" sz="1800" dirty="0" smtClean="0"/>
              <a:t>	Undergraduate Summit: Wednesday, March 15, 2017</a:t>
            </a:r>
          </a:p>
          <a:p>
            <a:pPr marL="0" indent="0">
              <a:spcAft>
                <a:spcPts val="1500"/>
              </a:spcAft>
              <a:buNone/>
            </a:pPr>
            <a:r>
              <a:rPr lang="en-US" sz="1800" dirty="0" smtClean="0"/>
              <a:t>	Undergraduate Public Health and Global Health Network and Newsletter</a:t>
            </a:r>
          </a:p>
          <a:p>
            <a:pPr>
              <a:spcAft>
                <a:spcPts val="1500"/>
              </a:spcAft>
            </a:pPr>
            <a:r>
              <a:rPr lang="en-US" sz="1800" dirty="0" smtClean="0"/>
              <a:t>League for Innovation in the Community College </a:t>
            </a:r>
          </a:p>
          <a:p>
            <a:pPr marL="0" indent="0">
              <a:spcAft>
                <a:spcPts val="1500"/>
              </a:spcAft>
              <a:buNone/>
            </a:pPr>
            <a:r>
              <a:rPr lang="en-US" sz="1800" dirty="0" smtClean="0"/>
              <a:t>	Website: </a:t>
            </a:r>
            <a:r>
              <a:rPr lang="en-US" sz="1800" dirty="0" smtClean="0">
                <a:hlinkClick r:id="rId4"/>
              </a:rPr>
              <a:t>www.league.org/ccph</a:t>
            </a:r>
            <a:r>
              <a:rPr lang="en-US" sz="1800" dirty="0" smtClean="0"/>
              <a:t> </a:t>
            </a:r>
          </a:p>
          <a:p>
            <a:pPr marL="0" indent="0">
              <a:spcAft>
                <a:spcPts val="1500"/>
              </a:spcAft>
              <a:buNone/>
            </a:pPr>
            <a:r>
              <a:rPr lang="en-US" sz="1800" dirty="0" smtClean="0"/>
              <a:t>	Technical Assistance and Consulting (TAC) Directory</a:t>
            </a:r>
            <a:endParaRPr lang="en-US" sz="1800" dirty="0"/>
          </a:p>
        </p:txBody>
      </p:sp>
    </p:spTree>
    <p:extLst>
      <p:ext uri="{BB962C8B-B14F-4D97-AF65-F5344CB8AC3E}">
        <p14:creationId xmlns:p14="http://schemas.microsoft.com/office/powerpoint/2010/main" val="24351232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Faculty Development </a:t>
            </a:r>
            <a:endParaRPr lang="en-US" dirty="0"/>
          </a:p>
        </p:txBody>
      </p:sp>
      <p:sp>
        <p:nvSpPr>
          <p:cNvPr id="3" name="Content Placeholder 2"/>
          <p:cNvSpPr>
            <a:spLocks noGrp="1"/>
          </p:cNvSpPr>
          <p:nvPr>
            <p:ph idx="1"/>
          </p:nvPr>
        </p:nvSpPr>
        <p:spPr>
          <a:xfrm>
            <a:off x="457200" y="1339913"/>
            <a:ext cx="8415196" cy="2833735"/>
          </a:xfrm>
        </p:spPr>
        <p:txBody>
          <a:bodyPr/>
          <a:lstStyle/>
          <a:p>
            <a:pPr marL="0" indent="0">
              <a:spcAft>
                <a:spcPts val="1500"/>
              </a:spcAft>
              <a:buNone/>
            </a:pPr>
            <a:r>
              <a:rPr lang="en-US" sz="2400" b="1" dirty="0" smtClean="0"/>
              <a:t>ASPPH Undergraduate Faculty Development Workshop</a:t>
            </a:r>
          </a:p>
          <a:p>
            <a:pPr>
              <a:spcAft>
                <a:spcPts val="1500"/>
              </a:spcAft>
            </a:pPr>
            <a:r>
              <a:rPr lang="en-US" sz="2000" dirty="0" smtClean="0"/>
              <a:t>Assignment Design: Tuesday, March 14, 2017, 11:00am–5:30pm</a:t>
            </a:r>
          </a:p>
          <a:p>
            <a:pPr>
              <a:spcAft>
                <a:spcPts val="1500"/>
              </a:spcAft>
            </a:pPr>
            <a:r>
              <a:rPr lang="en-US" sz="2000" dirty="0" smtClean="0">
                <a:hlinkClick r:id="rId2"/>
              </a:rPr>
              <a:t>http://www.aspph.org/event/faculty-development-workshop/</a:t>
            </a:r>
            <a:endParaRPr lang="en-US" sz="2000" dirty="0" smtClean="0"/>
          </a:p>
          <a:p>
            <a:pPr marL="0" indent="0">
              <a:spcBef>
                <a:spcPts val="1000"/>
              </a:spcBef>
              <a:spcAft>
                <a:spcPts val="1500"/>
              </a:spcAft>
              <a:buNone/>
            </a:pPr>
            <a:r>
              <a:rPr lang="en-US" sz="2400" b="1" dirty="0" smtClean="0"/>
              <a:t>Teaching Global Health – Allegheny College/HHMI </a:t>
            </a:r>
          </a:p>
          <a:p>
            <a:pPr>
              <a:spcAft>
                <a:spcPts val="1500"/>
              </a:spcAft>
            </a:pPr>
            <a:r>
              <a:rPr lang="en-US" sz="2000" dirty="0" smtClean="0"/>
              <a:t>Monday–Wednesday, June 19–21, 2017</a:t>
            </a:r>
          </a:p>
          <a:p>
            <a:pPr>
              <a:spcAft>
                <a:spcPts val="1500"/>
              </a:spcAft>
            </a:pPr>
            <a:r>
              <a:rPr lang="en-US" sz="2000" smtClean="0">
                <a:hlinkClick r:id="rId3"/>
              </a:rPr>
              <a:t>www.UndergraduateGlobalHealth.net</a:t>
            </a:r>
            <a:r>
              <a:rPr lang="en-US" sz="2000" smtClean="0"/>
              <a:t> </a:t>
            </a:r>
            <a:endParaRPr lang="en-US" sz="2000" dirty="0"/>
          </a:p>
        </p:txBody>
      </p:sp>
    </p:spTree>
    <p:extLst>
      <p:ext uri="{BB962C8B-B14F-4D97-AF65-F5344CB8AC3E}">
        <p14:creationId xmlns:p14="http://schemas.microsoft.com/office/powerpoint/2010/main" val="5672007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nSpc>
                <a:spcPct val="90000"/>
              </a:lnSpc>
            </a:pPr>
            <a:r>
              <a:rPr lang="en-US" sz="3000" dirty="0" smtClean="0"/>
              <a:t>What’s New and What’s Coming in Curriculum</a:t>
            </a:r>
            <a:endParaRPr lang="en-US" sz="3000" dirty="0"/>
          </a:p>
        </p:txBody>
      </p:sp>
      <p:sp>
        <p:nvSpPr>
          <p:cNvPr id="3" name="Content Placeholder 2"/>
          <p:cNvSpPr>
            <a:spLocks noGrp="1"/>
          </p:cNvSpPr>
          <p:nvPr>
            <p:ph idx="1"/>
          </p:nvPr>
        </p:nvSpPr>
        <p:spPr/>
        <p:txBody>
          <a:bodyPr/>
          <a:lstStyle/>
          <a:p>
            <a:pPr>
              <a:spcAft>
                <a:spcPts val="2000"/>
              </a:spcAft>
            </a:pPr>
            <a:r>
              <a:rPr lang="en-US" sz="2600" dirty="0" smtClean="0"/>
              <a:t>Public Health becoming part of integrative general education and specialty curriculum </a:t>
            </a:r>
          </a:p>
          <a:p>
            <a:pPr>
              <a:spcAft>
                <a:spcPts val="2000"/>
              </a:spcAft>
            </a:pPr>
            <a:r>
              <a:rPr lang="en-US" sz="2600" dirty="0" smtClean="0"/>
              <a:t>Community colleges emphasizing public health and health navigation as well as “health foundations” for nurses, allied health, and health sciences</a:t>
            </a:r>
          </a:p>
          <a:p>
            <a:pPr>
              <a:spcAft>
                <a:spcPts val="2000"/>
              </a:spcAft>
            </a:pPr>
            <a:r>
              <a:rPr lang="en-US" sz="2600" dirty="0" smtClean="0"/>
              <a:t>CEPH emphasizes One Health and cross-cutting content in public health education</a:t>
            </a:r>
          </a:p>
          <a:p>
            <a:pPr>
              <a:spcAft>
                <a:spcPts val="2000"/>
              </a:spcAft>
            </a:pPr>
            <a:endParaRPr lang="en-US" sz="2600" dirty="0"/>
          </a:p>
        </p:txBody>
      </p:sp>
    </p:spTree>
    <p:extLst>
      <p:ext uri="{BB962C8B-B14F-4D97-AF65-F5344CB8AC3E}">
        <p14:creationId xmlns:p14="http://schemas.microsoft.com/office/powerpoint/2010/main" val="11955074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General and Specialized Education</a:t>
            </a:r>
            <a:endParaRPr lang="en-US" dirty="0"/>
          </a:p>
        </p:txBody>
      </p:sp>
      <p:sp>
        <p:nvSpPr>
          <p:cNvPr id="3" name="Content Placeholder 2"/>
          <p:cNvSpPr>
            <a:spLocks noGrp="1"/>
          </p:cNvSpPr>
          <p:nvPr>
            <p:ph idx="1"/>
          </p:nvPr>
        </p:nvSpPr>
        <p:spPr/>
        <p:txBody>
          <a:bodyPr/>
          <a:lstStyle/>
          <a:p>
            <a:pPr marL="0" indent="0">
              <a:buNone/>
            </a:pPr>
            <a:r>
              <a:rPr lang="en-US" sz="2600" b="1" dirty="0" smtClean="0"/>
              <a:t>General Education </a:t>
            </a:r>
          </a:p>
          <a:p>
            <a:pPr lvl="1"/>
            <a:r>
              <a:rPr lang="en-US" sz="2200" dirty="0" smtClean="0"/>
              <a:t>Health and Wellness: Personal Health with a Population Perspective </a:t>
            </a:r>
          </a:p>
          <a:p>
            <a:pPr lvl="1"/>
            <a:r>
              <a:rPr lang="en-US" sz="2200" dirty="0" smtClean="0"/>
              <a:t>Public Health and Global Health overview</a:t>
            </a:r>
          </a:p>
          <a:p>
            <a:pPr marL="0" indent="0">
              <a:spcBef>
                <a:spcPts val="1000"/>
              </a:spcBef>
              <a:buNone/>
            </a:pPr>
            <a:r>
              <a:rPr lang="en-US" sz="2600" b="1" dirty="0" smtClean="0"/>
              <a:t>Specialized Education, including MCAT prep</a:t>
            </a:r>
          </a:p>
          <a:p>
            <a:pPr lvl="1"/>
            <a:r>
              <a:rPr lang="en-US" sz="2200" dirty="0" smtClean="0"/>
              <a:t>Epidemiology – SIRS basic study design and statistics</a:t>
            </a:r>
          </a:p>
          <a:p>
            <a:pPr lvl="1"/>
            <a:r>
              <a:rPr lang="en-US" sz="2200" dirty="0" smtClean="0"/>
              <a:t>Health Behavior</a:t>
            </a:r>
          </a:p>
        </p:txBody>
      </p:sp>
    </p:spTree>
    <p:extLst>
      <p:ext uri="{BB962C8B-B14F-4D97-AF65-F5344CB8AC3E}">
        <p14:creationId xmlns:p14="http://schemas.microsoft.com/office/powerpoint/2010/main" val="728982266"/>
      </p:ext>
    </p:extLst>
  </p:cSld>
  <p:clrMapOvr>
    <a:masterClrMapping/>
  </p:clrMapOvr>
</p:sld>
</file>

<file path=ppt/theme/theme1.xml><?xml version="1.0" encoding="utf-8"?>
<a:theme xmlns:a="http://schemas.openxmlformats.org/drawingml/2006/main" name="Office Theme">
  <a:themeElements>
    <a:clrScheme name="Custom 3">
      <a:dk1>
        <a:srgbClr val="031938"/>
      </a:dk1>
      <a:lt1>
        <a:sysClr val="window" lastClr="FFFFFF"/>
      </a:lt1>
      <a:dk2>
        <a:srgbClr val="004B91"/>
      </a:dk2>
      <a:lt2>
        <a:srgbClr val="DDDEDD"/>
      </a:lt2>
      <a:accent1>
        <a:srgbClr val="E7B223"/>
      </a:accent1>
      <a:accent2>
        <a:srgbClr val="00B38A"/>
      </a:accent2>
      <a:accent3>
        <a:srgbClr val="569099"/>
      </a:accent3>
      <a:accent4>
        <a:srgbClr val="FD4239"/>
      </a:accent4>
      <a:accent5>
        <a:srgbClr val="313231"/>
      </a:accent5>
      <a:accent6>
        <a:srgbClr val="FFFFFF"/>
      </a:accent6>
      <a:hlink>
        <a:srgbClr val="004B91"/>
      </a:hlink>
      <a:folHlink>
        <a:srgbClr val="56909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TAPL_PPTx_JBLc2018_internal_16x9" id="{25B58BC4-E9B2-0640-AF55-CF6AD9B07F32}" vid="{D0F9E74F-343D-644A-8E8A-4B3884B9E2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3">
    <a:dk1>
      <a:srgbClr val="031938"/>
    </a:dk1>
    <a:lt1>
      <a:sysClr val="window" lastClr="FFFFFF"/>
    </a:lt1>
    <a:dk2>
      <a:srgbClr val="004B91"/>
    </a:dk2>
    <a:lt2>
      <a:srgbClr val="DDDEDD"/>
    </a:lt2>
    <a:accent1>
      <a:srgbClr val="E7B223"/>
    </a:accent1>
    <a:accent2>
      <a:srgbClr val="00B38A"/>
    </a:accent2>
    <a:accent3>
      <a:srgbClr val="569099"/>
    </a:accent3>
    <a:accent4>
      <a:srgbClr val="FD4239"/>
    </a:accent4>
    <a:accent5>
      <a:srgbClr val="313231"/>
    </a:accent5>
    <a:accent6>
      <a:srgbClr val="FFFFFF"/>
    </a:accent6>
    <a:hlink>
      <a:srgbClr val="004B91"/>
    </a:hlink>
    <a:folHlink>
      <a:srgbClr val="569099"/>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B6F2769-7194-4217-93D3-3AF3A4742282}">
  <ds:schemaRefs>
    <ds:schemaRef ds:uri="http://schemas.microsoft.com/office/2006/documentManagement/types"/>
    <ds:schemaRef ds:uri="http://purl.org/dc/terms/"/>
    <ds:schemaRef ds:uri="http://purl.org/dc/dcmitype/"/>
    <ds:schemaRef ds:uri="http://www.w3.org/XML/1998/namespace"/>
    <ds:schemaRef ds:uri="http://schemas.microsoft.com/office/2006/metadata/properties"/>
    <ds:schemaRef ds:uri="http://schemas.microsoft.com/sharepoint/v3/fields"/>
    <ds:schemaRef ds:uri="http://schemas.microsoft.com/office/infopath/2007/PartnerControls"/>
    <ds:schemaRef ds:uri="http://schemas.openxmlformats.org/package/2006/metadata/core-properties"/>
    <ds:schemaRef ds:uri="http://purl.org/dc/elements/1.1/"/>
  </ds:schemaRefs>
</ds:datastoreItem>
</file>

<file path=customXml/itemProps2.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3.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178</TotalTime>
  <Words>731</Words>
  <Application>Microsoft Office PowerPoint</Application>
  <PresentationFormat>On-screen Show (16:9)</PresentationFormat>
  <Paragraphs>108</Paragraphs>
  <Slides>21</Slides>
  <Notes>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21</vt:i4>
      </vt:variant>
    </vt:vector>
  </HeadingPairs>
  <TitlesOfParts>
    <vt:vector size="24" baseType="lpstr">
      <vt:lpstr>Arial</vt:lpstr>
      <vt:lpstr>Calibri</vt:lpstr>
      <vt:lpstr>Office Theme</vt:lpstr>
      <vt:lpstr>PowerPoint Presentation</vt:lpstr>
      <vt:lpstr>Meet the Author</vt:lpstr>
      <vt:lpstr>How Have Undergraduate Bachelor’s Degree Conferrals Grown?</vt:lpstr>
      <vt:lpstr>Where Are Undergraduate Public Health Degrees Being Conferred?</vt:lpstr>
      <vt:lpstr>Growth of Undergraduate Public Health</vt:lpstr>
      <vt:lpstr>Opportunities to Connect</vt:lpstr>
      <vt:lpstr>Faculty Development </vt:lpstr>
      <vt:lpstr>What’s New and What’s Coming in Curriculum</vt:lpstr>
      <vt:lpstr>General and Specialized Education</vt:lpstr>
      <vt:lpstr>Community Colleges and Public Health </vt:lpstr>
      <vt:lpstr>League’s Efforts to Encourage Community Colleges</vt:lpstr>
      <vt:lpstr>Associate Degrees and Certificate Programs</vt:lpstr>
      <vt:lpstr>Community College Specialties</vt:lpstr>
      <vt:lpstr>CEPH New Expectations</vt:lpstr>
      <vt:lpstr>What is One Health?</vt:lpstr>
      <vt:lpstr>One-Health Inter-professional  Education Framework</vt:lpstr>
      <vt:lpstr>Cross Cutting Concepts and Experiences</vt:lpstr>
      <vt:lpstr>Jones &amp; Bartlett Learning  Essential Public Health Series – NEW</vt:lpstr>
      <vt:lpstr>The Health Navigation Series</vt:lpstr>
      <vt:lpstr>Live Q&amp;A Session</vt:lpstr>
      <vt:lpstr>Thank you for participating!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Sophie Teague</cp:lastModifiedBy>
  <cp:revision>86</cp:revision>
  <dcterms:created xsi:type="dcterms:W3CDTF">2017-03-02T14:45:48Z</dcterms:created>
  <dcterms:modified xsi:type="dcterms:W3CDTF">2017-03-07T21:06:06Z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