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6D49A-4F69-44B1-B647-D949CD465E2D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9FF81-2735-4083-801C-42641B9E7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9FF81-2735-4083-801C-42641B9E796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19FF81-2735-4083-801C-42641B9E796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F04DB3-5962-4224-A3E6-D6BE19EC210A}" type="datetimeFigureOut">
              <a:rPr lang="en-US" smtClean="0"/>
              <a:t>8/18/2009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EC108D-17AF-4597-93F6-B5F3BB243A9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 Vacation to New York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7854696" cy="1171136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GaramondBold" pitchFamily="2" charset="0"/>
                <a:cs typeface="Aharoni" pitchFamily="2" charset="-79"/>
              </a:rPr>
              <a:t>By Tracy Rogers</a:t>
            </a:r>
            <a:endParaRPr lang="en-US" sz="2000" dirty="0">
              <a:latin typeface="GaramondBold" pitchFamily="2" charset="0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352800"/>
            <a:ext cx="273843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I go to New York?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935480"/>
            <a:ext cx="5867400" cy="4389120"/>
          </a:xfrm>
        </p:spPr>
        <p:txBody>
          <a:bodyPr/>
          <a:lstStyle/>
          <a:p>
            <a:r>
              <a:rPr lang="en-US" dirty="0" smtClean="0"/>
              <a:t>Tall buildings</a:t>
            </a:r>
          </a:p>
          <a:p>
            <a:r>
              <a:rPr lang="en-US" dirty="0" smtClean="0"/>
              <a:t>Famous people</a:t>
            </a:r>
          </a:p>
          <a:p>
            <a:r>
              <a:rPr lang="en-US" dirty="0" smtClean="0"/>
              <a:t>Great museums</a:t>
            </a:r>
          </a:p>
          <a:p>
            <a:r>
              <a:rPr lang="en-US" dirty="0" smtClean="0"/>
              <a:t>Fabulous places to eat</a:t>
            </a:r>
          </a:p>
          <a:p>
            <a:r>
              <a:rPr lang="en-US" dirty="0" smtClean="0"/>
              <a:t>Music in the subway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32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My  Vacation to New York </vt:lpstr>
      <vt:lpstr>Why did I go to New York?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 Vacation to New York</dc:title>
  <dc:creator>Tracy</dc:creator>
  <cp:lastModifiedBy>Tracy</cp:lastModifiedBy>
  <cp:revision>6</cp:revision>
  <dcterms:created xsi:type="dcterms:W3CDTF">2009-08-18T21:41:56Z</dcterms:created>
  <dcterms:modified xsi:type="dcterms:W3CDTF">2009-08-18T22:28:14Z</dcterms:modified>
</cp:coreProperties>
</file>